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4"/>
  </p:sldMasterIdLst>
  <p:notesMasterIdLst>
    <p:notesMasterId r:id="rId22"/>
  </p:notesMasterIdLst>
  <p:sldIdLst>
    <p:sldId id="361" r:id="rId5"/>
    <p:sldId id="349" r:id="rId6"/>
    <p:sldId id="343" r:id="rId7"/>
    <p:sldId id="350" r:id="rId8"/>
    <p:sldId id="352" r:id="rId9"/>
    <p:sldId id="351" r:id="rId10"/>
    <p:sldId id="353" r:id="rId11"/>
    <p:sldId id="354" r:id="rId12"/>
    <p:sldId id="356" r:id="rId13"/>
    <p:sldId id="355" r:id="rId14"/>
    <p:sldId id="362" r:id="rId15"/>
    <p:sldId id="358" r:id="rId16"/>
    <p:sldId id="357" r:id="rId17"/>
    <p:sldId id="359" r:id="rId18"/>
    <p:sldId id="360" r:id="rId19"/>
    <p:sldId id="344" r:id="rId20"/>
    <p:sldId id="34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F8D0"/>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E7969-F5B6-4D84-AE52-4DAAC121F0DA}" v="43" dt="2023-02-16T12:20:59.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2" autoAdjust="0"/>
    <p:restoredTop sz="94941" autoAdjust="0"/>
  </p:normalViewPr>
  <p:slideViewPr>
    <p:cSldViewPr snapToGrid="0">
      <p:cViewPr varScale="1">
        <p:scale>
          <a:sx n="106" d="100"/>
          <a:sy n="106" d="100"/>
        </p:scale>
        <p:origin x="1176"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eeban S S" userId="2a273a96-b3e7-45be-8773-44c97d5fe49b" providerId="ADAL" clId="{F65E7969-F5B6-4D84-AE52-4DAAC121F0DA}"/>
    <pc:docChg chg="undo custSel addSld delSld modSld modMainMaster">
      <pc:chgData name="Dheeban S S" userId="2a273a96-b3e7-45be-8773-44c97d5fe49b" providerId="ADAL" clId="{F65E7969-F5B6-4D84-AE52-4DAAC121F0DA}" dt="2023-02-20T04:07:40.165" v="352" actId="20577"/>
      <pc:docMkLst>
        <pc:docMk/>
      </pc:docMkLst>
      <pc:sldChg chg="modSp del mod">
        <pc:chgData name="Dheeban S S" userId="2a273a96-b3e7-45be-8773-44c97d5fe49b" providerId="ADAL" clId="{F65E7969-F5B6-4D84-AE52-4DAAC121F0DA}" dt="2023-02-06T12:58:19.006" v="265" actId="47"/>
        <pc:sldMkLst>
          <pc:docMk/>
          <pc:sldMk cId="417488564" sldId="342"/>
        </pc:sldMkLst>
        <pc:spChg chg="mod">
          <ac:chgData name="Dheeban S S" userId="2a273a96-b3e7-45be-8773-44c97d5fe49b" providerId="ADAL" clId="{F65E7969-F5B6-4D84-AE52-4DAAC121F0DA}" dt="2023-02-06T12:50:05.701" v="98" actId="1076"/>
          <ac:spMkLst>
            <pc:docMk/>
            <pc:sldMk cId="417488564" sldId="342"/>
            <ac:spMk id="2" creationId="{5CE96478-0438-4D0D-A7E9-EF6F93B41DA5}"/>
          </ac:spMkLst>
        </pc:spChg>
        <pc:picChg chg="mod">
          <ac:chgData name="Dheeban S S" userId="2a273a96-b3e7-45be-8773-44c97d5fe49b" providerId="ADAL" clId="{F65E7969-F5B6-4D84-AE52-4DAAC121F0DA}" dt="2023-02-06T11:42:16.080" v="7" actId="1076"/>
          <ac:picMkLst>
            <pc:docMk/>
            <pc:sldMk cId="417488564" sldId="342"/>
            <ac:picMk id="7" creationId="{48491CFA-96E3-0CAD-05BF-3A73EE7444AA}"/>
          </ac:picMkLst>
        </pc:picChg>
        <pc:picChg chg="mod">
          <ac:chgData name="Dheeban S S" userId="2a273a96-b3e7-45be-8773-44c97d5fe49b" providerId="ADAL" clId="{F65E7969-F5B6-4D84-AE52-4DAAC121F0DA}" dt="2023-02-06T12:33:08.276" v="80" actId="14100"/>
          <ac:picMkLst>
            <pc:docMk/>
            <pc:sldMk cId="417488564" sldId="342"/>
            <ac:picMk id="9" creationId="{922C082A-6BB7-3D1D-03BD-9552F32744AD}"/>
          </ac:picMkLst>
        </pc:picChg>
        <pc:picChg chg="mod">
          <ac:chgData name="Dheeban S S" userId="2a273a96-b3e7-45be-8773-44c97d5fe49b" providerId="ADAL" clId="{F65E7969-F5B6-4D84-AE52-4DAAC121F0DA}" dt="2023-02-06T12:33:40.646" v="88" actId="1076"/>
          <ac:picMkLst>
            <pc:docMk/>
            <pc:sldMk cId="417488564" sldId="342"/>
            <ac:picMk id="1030" creationId="{78764487-1D7E-CB73-2662-4B5A7F169537}"/>
          </ac:picMkLst>
        </pc:picChg>
      </pc:sldChg>
      <pc:sldChg chg="addSp delSp modSp">
        <pc:chgData name="Dheeban S S" userId="2a273a96-b3e7-45be-8773-44c97d5fe49b" providerId="ADAL" clId="{F65E7969-F5B6-4D84-AE52-4DAAC121F0DA}" dt="2023-02-06T12:55:53.130" v="249" actId="478"/>
        <pc:sldMkLst>
          <pc:docMk/>
          <pc:sldMk cId="1121226501" sldId="343"/>
        </pc:sldMkLst>
        <pc:picChg chg="add del mod">
          <ac:chgData name="Dheeban S S" userId="2a273a96-b3e7-45be-8773-44c97d5fe49b" providerId="ADAL" clId="{F65E7969-F5B6-4D84-AE52-4DAAC121F0DA}" dt="2023-02-06T12:55:53.130" v="249" actId="478"/>
          <ac:picMkLst>
            <pc:docMk/>
            <pc:sldMk cId="1121226501" sldId="343"/>
            <ac:picMk id="2" creationId="{EA5F3414-DE99-9E41-BF49-E921F19B1EC4}"/>
          </ac:picMkLst>
        </pc:picChg>
        <pc:picChg chg="add del mod">
          <ac:chgData name="Dheeban S S" userId="2a273a96-b3e7-45be-8773-44c97d5fe49b" providerId="ADAL" clId="{F65E7969-F5B6-4D84-AE52-4DAAC121F0DA}" dt="2023-02-06T12:55:53.130" v="249" actId="478"/>
          <ac:picMkLst>
            <pc:docMk/>
            <pc:sldMk cId="1121226501" sldId="343"/>
            <ac:picMk id="3" creationId="{F0CCD781-282D-5A12-B491-4EAA5FA615A5}"/>
          </ac:picMkLst>
        </pc:picChg>
      </pc:sldChg>
      <pc:sldChg chg="modSp mod">
        <pc:chgData name="Dheeban S S" userId="2a273a96-b3e7-45be-8773-44c97d5fe49b" providerId="ADAL" clId="{F65E7969-F5B6-4D84-AE52-4DAAC121F0DA}" dt="2023-02-06T12:57:04.877" v="252" actId="1076"/>
        <pc:sldMkLst>
          <pc:docMk/>
          <pc:sldMk cId="2507502585" sldId="344"/>
        </pc:sldMkLst>
        <pc:spChg chg="mod">
          <ac:chgData name="Dheeban S S" userId="2a273a96-b3e7-45be-8773-44c97d5fe49b" providerId="ADAL" clId="{F65E7969-F5B6-4D84-AE52-4DAAC121F0DA}" dt="2023-02-06T12:57:04.877" v="252" actId="1076"/>
          <ac:spMkLst>
            <pc:docMk/>
            <pc:sldMk cId="2507502585" sldId="344"/>
            <ac:spMk id="6" creationId="{27CE8A21-3691-4C04-B978-15B30DA2E932}"/>
          </ac:spMkLst>
        </pc:spChg>
      </pc:sldChg>
      <pc:sldChg chg="addSp delSp modSp mod">
        <pc:chgData name="Dheeban S S" userId="2a273a96-b3e7-45be-8773-44c97d5fe49b" providerId="ADAL" clId="{F65E7969-F5B6-4D84-AE52-4DAAC121F0DA}" dt="2023-02-20T04:06:59.543" v="287" actId="20577"/>
        <pc:sldMkLst>
          <pc:docMk/>
          <pc:sldMk cId="2750513189" sldId="349"/>
        </pc:sldMkLst>
        <pc:spChg chg="mod">
          <ac:chgData name="Dheeban S S" userId="2a273a96-b3e7-45be-8773-44c97d5fe49b" providerId="ADAL" clId="{F65E7969-F5B6-4D84-AE52-4DAAC121F0DA}" dt="2023-02-20T04:06:59.543" v="287" actId="20577"/>
          <ac:spMkLst>
            <pc:docMk/>
            <pc:sldMk cId="2750513189" sldId="349"/>
            <ac:spMk id="3" creationId="{86CAC825-6ACA-F639-6F93-89AD733A6296}"/>
          </ac:spMkLst>
        </pc:spChg>
        <pc:picChg chg="add del mod">
          <ac:chgData name="Dheeban S S" userId="2a273a96-b3e7-45be-8773-44c97d5fe49b" providerId="ADAL" clId="{F65E7969-F5B6-4D84-AE52-4DAAC121F0DA}" dt="2023-02-06T12:55:30.618" v="245" actId="478"/>
          <ac:picMkLst>
            <pc:docMk/>
            <pc:sldMk cId="2750513189" sldId="349"/>
            <ac:picMk id="4" creationId="{1EBCCBAA-EAC8-FA05-0614-1DA16BA5BBF8}"/>
          </ac:picMkLst>
        </pc:picChg>
        <pc:picChg chg="add del mod">
          <ac:chgData name="Dheeban S S" userId="2a273a96-b3e7-45be-8773-44c97d5fe49b" providerId="ADAL" clId="{F65E7969-F5B6-4D84-AE52-4DAAC121F0DA}" dt="2023-02-06T12:55:34.421" v="247" actId="478"/>
          <ac:picMkLst>
            <pc:docMk/>
            <pc:sldMk cId="2750513189" sldId="349"/>
            <ac:picMk id="5" creationId="{C054C8ED-D045-EB00-75AC-036BBF6F6FA6}"/>
          </ac:picMkLst>
        </pc:picChg>
      </pc:sldChg>
      <pc:sldChg chg="addSp delSp modSp mod">
        <pc:chgData name="Dheeban S S" userId="2a273a96-b3e7-45be-8773-44c97d5fe49b" providerId="ADAL" clId="{F65E7969-F5B6-4D84-AE52-4DAAC121F0DA}" dt="2023-02-20T04:07:40.165" v="352" actId="20577"/>
        <pc:sldMkLst>
          <pc:docMk/>
          <pc:sldMk cId="3702885110" sldId="350"/>
        </pc:sldMkLst>
        <pc:spChg chg="mod">
          <ac:chgData name="Dheeban S S" userId="2a273a96-b3e7-45be-8773-44c97d5fe49b" providerId="ADAL" clId="{F65E7969-F5B6-4D84-AE52-4DAAC121F0DA}" dt="2023-02-20T04:07:40.165" v="352" actId="20577"/>
          <ac:spMkLst>
            <pc:docMk/>
            <pc:sldMk cId="3702885110" sldId="350"/>
            <ac:spMk id="3" creationId="{E9F2D765-1F73-C2B8-9CA9-7894B084D84A}"/>
          </ac:spMkLst>
        </pc:spChg>
        <pc:picChg chg="add del mod">
          <ac:chgData name="Dheeban S S" userId="2a273a96-b3e7-45be-8773-44c97d5fe49b" providerId="ADAL" clId="{F65E7969-F5B6-4D84-AE52-4DAAC121F0DA}" dt="2023-02-06T12:56:01.407" v="250" actId="478"/>
          <ac:picMkLst>
            <pc:docMk/>
            <pc:sldMk cId="3702885110" sldId="350"/>
            <ac:picMk id="4" creationId="{7FA723D6-B71D-D7D6-64F6-E20A2E32B8BF}"/>
          </ac:picMkLst>
        </pc:picChg>
        <pc:picChg chg="add del mod">
          <ac:chgData name="Dheeban S S" userId="2a273a96-b3e7-45be-8773-44c97d5fe49b" providerId="ADAL" clId="{F65E7969-F5B6-4D84-AE52-4DAAC121F0DA}" dt="2023-02-06T12:56:01.407" v="250" actId="478"/>
          <ac:picMkLst>
            <pc:docMk/>
            <pc:sldMk cId="3702885110" sldId="350"/>
            <ac:picMk id="6" creationId="{C83B647B-40E8-5CDE-966E-2A69F641FE7E}"/>
          </ac:picMkLst>
        </pc:picChg>
      </pc:sldChg>
      <pc:sldChg chg="addSp delSp modSp">
        <pc:chgData name="Dheeban S S" userId="2a273a96-b3e7-45be-8773-44c97d5fe49b" providerId="ADAL" clId="{F65E7969-F5B6-4D84-AE52-4DAAC121F0DA}" dt="2023-02-06T12:56:17.935" v="251" actId="478"/>
        <pc:sldMkLst>
          <pc:docMk/>
          <pc:sldMk cId="2234478327" sldId="352"/>
        </pc:sldMkLst>
        <pc:picChg chg="add del mod">
          <ac:chgData name="Dheeban S S" userId="2a273a96-b3e7-45be-8773-44c97d5fe49b" providerId="ADAL" clId="{F65E7969-F5B6-4D84-AE52-4DAAC121F0DA}" dt="2023-02-06T12:56:17.935" v="251" actId="478"/>
          <ac:picMkLst>
            <pc:docMk/>
            <pc:sldMk cId="2234478327" sldId="352"/>
            <ac:picMk id="2" creationId="{91D05574-94EF-DEB6-35FD-F7238E24D9EC}"/>
          </ac:picMkLst>
        </pc:picChg>
        <pc:picChg chg="add del mod">
          <ac:chgData name="Dheeban S S" userId="2a273a96-b3e7-45be-8773-44c97d5fe49b" providerId="ADAL" clId="{F65E7969-F5B6-4D84-AE52-4DAAC121F0DA}" dt="2023-02-06T12:56:17.935" v="251" actId="478"/>
          <ac:picMkLst>
            <pc:docMk/>
            <pc:sldMk cId="2234478327" sldId="352"/>
            <ac:picMk id="3" creationId="{AD3C0ACA-9FF8-BC14-B86F-BDE1B7B53643}"/>
          </ac:picMkLst>
        </pc:picChg>
      </pc:sldChg>
      <pc:sldChg chg="modSp mod">
        <pc:chgData name="Dheeban S S" userId="2a273a96-b3e7-45be-8773-44c97d5fe49b" providerId="ADAL" clId="{F65E7969-F5B6-4D84-AE52-4DAAC121F0DA}" dt="2023-02-06T12:22:05.902" v="20" actId="20577"/>
        <pc:sldMkLst>
          <pc:docMk/>
          <pc:sldMk cId="3396310288" sldId="356"/>
        </pc:sldMkLst>
        <pc:spChg chg="mod">
          <ac:chgData name="Dheeban S S" userId="2a273a96-b3e7-45be-8773-44c97d5fe49b" providerId="ADAL" clId="{F65E7969-F5B6-4D84-AE52-4DAAC121F0DA}" dt="2023-02-06T12:22:05.902" v="20" actId="20577"/>
          <ac:spMkLst>
            <pc:docMk/>
            <pc:sldMk cId="3396310288" sldId="356"/>
            <ac:spMk id="3" creationId="{D77A5645-F5D6-8DBA-D730-077551C9E0B5}"/>
          </ac:spMkLst>
        </pc:spChg>
      </pc:sldChg>
      <pc:sldChg chg="modSp mod">
        <pc:chgData name="Dheeban S S" userId="2a273a96-b3e7-45be-8773-44c97d5fe49b" providerId="ADAL" clId="{F65E7969-F5B6-4D84-AE52-4DAAC121F0DA}" dt="2023-02-06T12:23:51.875" v="79" actId="20577"/>
        <pc:sldMkLst>
          <pc:docMk/>
          <pc:sldMk cId="4143759188" sldId="357"/>
        </pc:sldMkLst>
        <pc:spChg chg="mod">
          <ac:chgData name="Dheeban S S" userId="2a273a96-b3e7-45be-8773-44c97d5fe49b" providerId="ADAL" clId="{F65E7969-F5B6-4D84-AE52-4DAAC121F0DA}" dt="2023-02-06T12:22:46.805" v="38" actId="20577"/>
          <ac:spMkLst>
            <pc:docMk/>
            <pc:sldMk cId="4143759188" sldId="357"/>
            <ac:spMk id="2" creationId="{7B61F6CC-CE8A-2B43-47B5-3493A12B2782}"/>
          </ac:spMkLst>
        </pc:spChg>
        <pc:spChg chg="mod">
          <ac:chgData name="Dheeban S S" userId="2a273a96-b3e7-45be-8773-44c97d5fe49b" providerId="ADAL" clId="{F65E7969-F5B6-4D84-AE52-4DAAC121F0DA}" dt="2023-02-06T12:23:51.875" v="79" actId="20577"/>
          <ac:spMkLst>
            <pc:docMk/>
            <pc:sldMk cId="4143759188" sldId="357"/>
            <ac:spMk id="3" creationId="{52F3A9DF-1776-E940-D8A8-CD9969DF53B4}"/>
          </ac:spMkLst>
        </pc:spChg>
      </pc:sldChg>
      <pc:sldChg chg="del">
        <pc:chgData name="Dheeban S S" userId="2a273a96-b3e7-45be-8773-44c97d5fe49b" providerId="ADAL" clId="{F65E7969-F5B6-4D84-AE52-4DAAC121F0DA}" dt="2023-02-06T11:42:55.275" v="9" actId="47"/>
        <pc:sldMkLst>
          <pc:docMk/>
          <pc:sldMk cId="1242101686" sldId="361"/>
        </pc:sldMkLst>
      </pc:sldChg>
      <pc:sldChg chg="addSp delSp modSp add mod">
        <pc:chgData name="Dheeban S S" userId="2a273a96-b3e7-45be-8773-44c97d5fe49b" providerId="ADAL" clId="{F65E7969-F5B6-4D84-AE52-4DAAC121F0DA}" dt="2023-02-07T07:09:00.347" v="273" actId="14100"/>
        <pc:sldMkLst>
          <pc:docMk/>
          <pc:sldMk cId="4294192270" sldId="361"/>
        </pc:sldMkLst>
        <pc:spChg chg="mod">
          <ac:chgData name="Dheeban S S" userId="2a273a96-b3e7-45be-8773-44c97d5fe49b" providerId="ADAL" clId="{F65E7969-F5B6-4D84-AE52-4DAAC121F0DA}" dt="2023-02-07T07:09:00.347" v="273" actId="14100"/>
          <ac:spMkLst>
            <pc:docMk/>
            <pc:sldMk cId="4294192270" sldId="361"/>
            <ac:spMk id="4" creationId="{0B73FBFB-C193-6175-BF5D-A04F91316E13}"/>
          </ac:spMkLst>
        </pc:spChg>
        <pc:picChg chg="add mod">
          <ac:chgData name="Dheeban S S" userId="2a273a96-b3e7-45be-8773-44c97d5fe49b" providerId="ADAL" clId="{F65E7969-F5B6-4D84-AE52-4DAAC121F0DA}" dt="2023-02-06T12:58:52.342" v="270" actId="1076"/>
          <ac:picMkLst>
            <pc:docMk/>
            <pc:sldMk cId="4294192270" sldId="361"/>
            <ac:picMk id="5" creationId="{07D9ABFF-CA2D-1061-B8E9-0820E1EC9639}"/>
          </ac:picMkLst>
        </pc:picChg>
        <pc:picChg chg="del">
          <ac:chgData name="Dheeban S S" userId="2a273a96-b3e7-45be-8773-44c97d5fe49b" providerId="ADAL" clId="{F65E7969-F5B6-4D84-AE52-4DAAC121F0DA}" dt="2023-02-06T12:33:47.938" v="90" actId="478"/>
          <ac:picMkLst>
            <pc:docMk/>
            <pc:sldMk cId="4294192270" sldId="361"/>
            <ac:picMk id="7" creationId="{48491CFA-96E3-0CAD-05BF-3A73EE7444AA}"/>
          </ac:picMkLst>
        </pc:picChg>
        <pc:picChg chg="mod">
          <ac:chgData name="Dheeban S S" userId="2a273a96-b3e7-45be-8773-44c97d5fe49b" providerId="ADAL" clId="{F65E7969-F5B6-4D84-AE52-4DAAC121F0DA}" dt="2023-02-06T12:33:55.776" v="91" actId="1076"/>
          <ac:picMkLst>
            <pc:docMk/>
            <pc:sldMk cId="4294192270" sldId="361"/>
            <ac:picMk id="9" creationId="{922C082A-6BB7-3D1D-03BD-9552F32744AD}"/>
          </ac:picMkLst>
        </pc:picChg>
        <pc:picChg chg="mod">
          <ac:chgData name="Dheeban S S" userId="2a273a96-b3e7-45be-8773-44c97d5fe49b" providerId="ADAL" clId="{F65E7969-F5B6-4D84-AE52-4DAAC121F0DA}" dt="2023-02-06T12:33:55.776" v="91" actId="1076"/>
          <ac:picMkLst>
            <pc:docMk/>
            <pc:sldMk cId="4294192270" sldId="361"/>
            <ac:picMk id="1030" creationId="{78764487-1D7E-CB73-2662-4B5A7F169537}"/>
          </ac:picMkLst>
        </pc:picChg>
      </pc:sldChg>
      <pc:sldChg chg="del">
        <pc:chgData name="Dheeban S S" userId="2a273a96-b3e7-45be-8773-44c97d5fe49b" providerId="ADAL" clId="{F65E7969-F5B6-4D84-AE52-4DAAC121F0DA}" dt="2023-02-06T11:42:55.275" v="9" actId="47"/>
        <pc:sldMkLst>
          <pc:docMk/>
          <pc:sldMk cId="1294770478" sldId="362"/>
        </pc:sldMkLst>
      </pc:sldChg>
      <pc:sldChg chg="del">
        <pc:chgData name="Dheeban S S" userId="2a273a96-b3e7-45be-8773-44c97d5fe49b" providerId="ADAL" clId="{F65E7969-F5B6-4D84-AE52-4DAAC121F0DA}" dt="2023-02-06T11:42:55.275" v="9" actId="47"/>
        <pc:sldMkLst>
          <pc:docMk/>
          <pc:sldMk cId="1961388276" sldId="363"/>
        </pc:sldMkLst>
      </pc:sldChg>
      <pc:sldMasterChg chg="addSp delSp modSp mod modSldLayout">
        <pc:chgData name="Dheeban S S" userId="2a273a96-b3e7-45be-8773-44c97d5fe49b" providerId="ADAL" clId="{F65E7969-F5B6-4D84-AE52-4DAAC121F0DA}" dt="2023-02-06T12:58:05.888" v="264" actId="1076"/>
        <pc:sldMasterMkLst>
          <pc:docMk/>
          <pc:sldMasterMk cId="2263027695" sldId="2147483676"/>
        </pc:sldMasterMkLst>
        <pc:spChg chg="del">
          <ac:chgData name="Dheeban S S" userId="2a273a96-b3e7-45be-8773-44c97d5fe49b" providerId="ADAL" clId="{F65E7969-F5B6-4D84-AE52-4DAAC121F0DA}" dt="2023-02-06T12:53:15.134" v="110" actId="478"/>
          <ac:spMkLst>
            <pc:docMk/>
            <pc:sldMasterMk cId="2263027695" sldId="2147483676"/>
            <ac:spMk id="4" creationId="{534133B5-720F-4407-9AAB-3B5E07088D35}"/>
          </ac:spMkLst>
        </pc:spChg>
        <pc:spChg chg="del">
          <ac:chgData name="Dheeban S S" userId="2a273a96-b3e7-45be-8773-44c97d5fe49b" providerId="ADAL" clId="{F65E7969-F5B6-4D84-AE52-4DAAC121F0DA}" dt="2023-02-06T12:53:18.722" v="111" actId="478"/>
          <ac:spMkLst>
            <pc:docMk/>
            <pc:sldMasterMk cId="2263027695" sldId="2147483676"/>
            <ac:spMk id="5" creationId="{2091AE36-FE6A-4E21-B178-40F00D0FF50B}"/>
          </ac:spMkLst>
        </pc:spChg>
        <pc:spChg chg="mod">
          <ac:chgData name="Dheeban S S" userId="2a273a96-b3e7-45be-8773-44c97d5fe49b" providerId="ADAL" clId="{F65E7969-F5B6-4D84-AE52-4DAAC121F0DA}" dt="2023-02-06T12:53:32.109" v="114" actId="120"/>
          <ac:spMkLst>
            <pc:docMk/>
            <pc:sldMasterMk cId="2263027695" sldId="2147483676"/>
            <ac:spMk id="6" creationId="{A6154408-120E-4EFA-AC50-C50B6469D220}"/>
          </ac:spMkLst>
        </pc:spChg>
        <pc:picChg chg="add del mod">
          <ac:chgData name="Dheeban S S" userId="2a273a96-b3e7-45be-8773-44c97d5fe49b" providerId="ADAL" clId="{F65E7969-F5B6-4D84-AE52-4DAAC121F0DA}" dt="2023-02-06T12:55:46.688" v="248" actId="478"/>
          <ac:picMkLst>
            <pc:docMk/>
            <pc:sldMasterMk cId="2263027695" sldId="2147483676"/>
            <ac:picMk id="7" creationId="{37F163AB-6DDA-B430-565D-93989C84BDAC}"/>
          </ac:picMkLst>
        </pc:picChg>
        <pc:picChg chg="add del mod">
          <ac:chgData name="Dheeban S S" userId="2a273a96-b3e7-45be-8773-44c97d5fe49b" providerId="ADAL" clId="{F65E7969-F5B6-4D84-AE52-4DAAC121F0DA}" dt="2023-02-06T12:55:46.688" v="248" actId="478"/>
          <ac:picMkLst>
            <pc:docMk/>
            <pc:sldMasterMk cId="2263027695" sldId="2147483676"/>
            <ac:picMk id="12" creationId="{0B0D314E-7F68-4EA0-A386-9F23E8121906}"/>
          </ac:picMkLst>
        </pc:picChg>
        <pc:sldLayoutChg chg="addSp modSp mod">
          <pc:chgData name="Dheeban S S" userId="2a273a96-b3e7-45be-8773-44c97d5fe49b" providerId="ADAL" clId="{F65E7969-F5B6-4D84-AE52-4DAAC121F0DA}" dt="2023-02-06T12:54:00.891" v="120" actId="1076"/>
          <pc:sldLayoutMkLst>
            <pc:docMk/>
            <pc:sldMasterMk cId="2263027695" sldId="2147483676"/>
            <pc:sldLayoutMk cId="1605757336" sldId="2147483689"/>
          </pc:sldLayoutMkLst>
          <pc:spChg chg="mod">
            <ac:chgData name="Dheeban S S" userId="2a273a96-b3e7-45be-8773-44c97d5fe49b" providerId="ADAL" clId="{F65E7969-F5B6-4D84-AE52-4DAAC121F0DA}" dt="2023-02-06T12:53:46.790" v="116" actId="1076"/>
            <ac:spMkLst>
              <pc:docMk/>
              <pc:sldMasterMk cId="2263027695" sldId="2147483676"/>
              <pc:sldLayoutMk cId="1605757336" sldId="2147483689"/>
              <ac:spMk id="21" creationId="{18FDE52B-46E4-490F-8D9A-1A96457A334F}"/>
            </ac:spMkLst>
          </pc:spChg>
          <pc:picChg chg="add mod">
            <ac:chgData name="Dheeban S S" userId="2a273a96-b3e7-45be-8773-44c97d5fe49b" providerId="ADAL" clId="{F65E7969-F5B6-4D84-AE52-4DAAC121F0DA}" dt="2023-02-06T12:54:00.891" v="120" actId="1076"/>
            <ac:picMkLst>
              <pc:docMk/>
              <pc:sldMasterMk cId="2263027695" sldId="2147483676"/>
              <pc:sldLayoutMk cId="1605757336" sldId="2147483689"/>
              <ac:picMk id="2" creationId="{45AC8F47-FC6D-C52E-3C8B-39B2B948256D}"/>
            </ac:picMkLst>
          </pc:picChg>
          <pc:picChg chg="add mod">
            <ac:chgData name="Dheeban S S" userId="2a273a96-b3e7-45be-8773-44c97d5fe49b" providerId="ADAL" clId="{F65E7969-F5B6-4D84-AE52-4DAAC121F0DA}" dt="2023-02-06T12:54:00.891" v="120" actId="1076"/>
            <ac:picMkLst>
              <pc:docMk/>
              <pc:sldMasterMk cId="2263027695" sldId="2147483676"/>
              <pc:sldLayoutMk cId="1605757336" sldId="2147483689"/>
              <ac:picMk id="4" creationId="{F292D175-CF6A-7330-1E42-CED11E17C28C}"/>
            </ac:picMkLst>
          </pc:picChg>
        </pc:sldLayoutChg>
        <pc:sldLayoutChg chg="addSp modSp mod">
          <pc:chgData name="Dheeban S S" userId="2a273a96-b3e7-45be-8773-44c97d5fe49b" providerId="ADAL" clId="{F65E7969-F5B6-4D84-AE52-4DAAC121F0DA}" dt="2023-02-06T12:54:43.167" v="239" actId="1076"/>
          <pc:sldLayoutMkLst>
            <pc:docMk/>
            <pc:sldMasterMk cId="2263027695" sldId="2147483676"/>
            <pc:sldLayoutMk cId="3253473347" sldId="2147483690"/>
          </pc:sldLayoutMkLst>
          <pc:spChg chg="mod">
            <ac:chgData name="Dheeban S S" userId="2a273a96-b3e7-45be-8773-44c97d5fe49b" providerId="ADAL" clId="{F65E7969-F5B6-4D84-AE52-4DAAC121F0DA}" dt="2023-02-06T12:54:30.085" v="237" actId="1076"/>
            <ac:spMkLst>
              <pc:docMk/>
              <pc:sldMasterMk cId="2263027695" sldId="2147483676"/>
              <pc:sldLayoutMk cId="3253473347" sldId="2147483690"/>
              <ac:spMk id="21" creationId="{7C55771C-35B2-4842-A572-EEE14A727DBF}"/>
            </ac:spMkLst>
          </pc:spChg>
          <pc:picChg chg="add mod">
            <ac:chgData name="Dheeban S S" userId="2a273a96-b3e7-45be-8773-44c97d5fe49b" providerId="ADAL" clId="{F65E7969-F5B6-4D84-AE52-4DAAC121F0DA}" dt="2023-02-06T12:54:43.167" v="239" actId="1076"/>
            <ac:picMkLst>
              <pc:docMk/>
              <pc:sldMasterMk cId="2263027695" sldId="2147483676"/>
              <pc:sldLayoutMk cId="3253473347" sldId="2147483690"/>
              <ac:picMk id="3" creationId="{361073F0-9DF5-5A5B-6B07-2F15828755F3}"/>
            </ac:picMkLst>
          </pc:picChg>
          <pc:picChg chg="add mod">
            <ac:chgData name="Dheeban S S" userId="2a273a96-b3e7-45be-8773-44c97d5fe49b" providerId="ADAL" clId="{F65E7969-F5B6-4D84-AE52-4DAAC121F0DA}" dt="2023-02-06T12:54:43.167" v="239" actId="1076"/>
            <ac:picMkLst>
              <pc:docMk/>
              <pc:sldMasterMk cId="2263027695" sldId="2147483676"/>
              <pc:sldLayoutMk cId="3253473347" sldId="2147483690"/>
              <ac:picMk id="4" creationId="{F311B4F0-3FA7-1DC7-E3EF-BC8D50B81B32}"/>
            </ac:picMkLst>
          </pc:picChg>
        </pc:sldLayoutChg>
        <pc:sldLayoutChg chg="addSp modSp mod">
          <pc:chgData name="Dheeban S S" userId="2a273a96-b3e7-45be-8773-44c97d5fe49b" providerId="ADAL" clId="{F65E7969-F5B6-4D84-AE52-4DAAC121F0DA}" dt="2023-02-06T12:55:05.671" v="242" actId="1076"/>
          <pc:sldLayoutMkLst>
            <pc:docMk/>
            <pc:sldMasterMk cId="2263027695" sldId="2147483676"/>
            <pc:sldLayoutMk cId="2092352325" sldId="2147483691"/>
          </pc:sldLayoutMkLst>
          <pc:spChg chg="mod">
            <ac:chgData name="Dheeban S S" userId="2a273a96-b3e7-45be-8773-44c97d5fe49b" providerId="ADAL" clId="{F65E7969-F5B6-4D84-AE52-4DAAC121F0DA}" dt="2023-02-06T12:54:59.602" v="240" actId="1076"/>
            <ac:spMkLst>
              <pc:docMk/>
              <pc:sldMasterMk cId="2263027695" sldId="2147483676"/>
              <pc:sldLayoutMk cId="2092352325" sldId="2147483691"/>
              <ac:spMk id="12" creationId="{C0A08B1B-1C08-468B-84FB-AF1608C8E4FD}"/>
            </ac:spMkLst>
          </pc:spChg>
          <pc:picChg chg="add mod">
            <ac:chgData name="Dheeban S S" userId="2a273a96-b3e7-45be-8773-44c97d5fe49b" providerId="ADAL" clId="{F65E7969-F5B6-4D84-AE52-4DAAC121F0DA}" dt="2023-02-06T12:55:05.671" v="242" actId="1076"/>
            <ac:picMkLst>
              <pc:docMk/>
              <pc:sldMasterMk cId="2263027695" sldId="2147483676"/>
              <pc:sldLayoutMk cId="2092352325" sldId="2147483691"/>
              <ac:picMk id="5" creationId="{76B14A80-57CC-13DB-DF58-9D19E467E6DA}"/>
            </ac:picMkLst>
          </pc:picChg>
          <pc:picChg chg="add mod">
            <ac:chgData name="Dheeban S S" userId="2a273a96-b3e7-45be-8773-44c97d5fe49b" providerId="ADAL" clId="{F65E7969-F5B6-4D84-AE52-4DAAC121F0DA}" dt="2023-02-06T12:55:05.671" v="242" actId="1076"/>
            <ac:picMkLst>
              <pc:docMk/>
              <pc:sldMasterMk cId="2263027695" sldId="2147483676"/>
              <pc:sldLayoutMk cId="2092352325" sldId="2147483691"/>
              <ac:picMk id="6" creationId="{2282B290-C48F-CECD-A617-3449C4F8ECEF}"/>
            </ac:picMkLst>
          </pc:picChg>
        </pc:sldLayoutChg>
        <pc:sldLayoutChg chg="addSp delSp modSp mod">
          <pc:chgData name="Dheeban S S" userId="2a273a96-b3e7-45be-8773-44c97d5fe49b" providerId="ADAL" clId="{F65E7969-F5B6-4D84-AE52-4DAAC121F0DA}" dt="2023-02-06T12:57:44.869" v="259" actId="1076"/>
          <pc:sldLayoutMkLst>
            <pc:docMk/>
            <pc:sldMasterMk cId="2263027695" sldId="2147483676"/>
            <pc:sldLayoutMk cId="41462516" sldId="2147483692"/>
          </pc:sldLayoutMkLst>
          <pc:spChg chg="mod">
            <ac:chgData name="Dheeban S S" userId="2a273a96-b3e7-45be-8773-44c97d5fe49b" providerId="ADAL" clId="{F65E7969-F5B6-4D84-AE52-4DAAC121F0DA}" dt="2023-02-06T12:57:24.229" v="256" actId="1076"/>
            <ac:spMkLst>
              <pc:docMk/>
              <pc:sldMasterMk cId="2263027695" sldId="2147483676"/>
              <pc:sldLayoutMk cId="41462516" sldId="2147483692"/>
              <ac:spMk id="12" creationId="{A03F40A7-0F3F-41D6-9058-1BE8DB2708C0}"/>
            </ac:spMkLst>
          </pc:spChg>
          <pc:spChg chg="del mod">
            <ac:chgData name="Dheeban S S" userId="2a273a96-b3e7-45be-8773-44c97d5fe49b" providerId="ADAL" clId="{F65E7969-F5B6-4D84-AE52-4DAAC121F0DA}" dt="2023-02-06T12:57:19.816" v="255" actId="478"/>
            <ac:spMkLst>
              <pc:docMk/>
              <pc:sldMasterMk cId="2263027695" sldId="2147483676"/>
              <pc:sldLayoutMk cId="41462516" sldId="2147483692"/>
              <ac:spMk id="16" creationId="{ADEEB151-BE5E-0991-5CA5-C85C0846EEFE}"/>
            </ac:spMkLst>
          </pc:spChg>
          <pc:picChg chg="add mod">
            <ac:chgData name="Dheeban S S" userId="2a273a96-b3e7-45be-8773-44c97d5fe49b" providerId="ADAL" clId="{F65E7969-F5B6-4D84-AE52-4DAAC121F0DA}" dt="2023-02-06T12:57:44.869" v="259" actId="1076"/>
            <ac:picMkLst>
              <pc:docMk/>
              <pc:sldMasterMk cId="2263027695" sldId="2147483676"/>
              <pc:sldLayoutMk cId="41462516" sldId="2147483692"/>
              <ac:picMk id="3" creationId="{8EF427C2-1430-C586-1A20-F7A61E0A673A}"/>
            </ac:picMkLst>
          </pc:picChg>
          <pc:picChg chg="add mod">
            <ac:chgData name="Dheeban S S" userId="2a273a96-b3e7-45be-8773-44c97d5fe49b" providerId="ADAL" clId="{F65E7969-F5B6-4D84-AE52-4DAAC121F0DA}" dt="2023-02-06T12:57:44.869" v="259" actId="1076"/>
            <ac:picMkLst>
              <pc:docMk/>
              <pc:sldMasterMk cId="2263027695" sldId="2147483676"/>
              <pc:sldLayoutMk cId="41462516" sldId="2147483692"/>
              <ac:picMk id="4" creationId="{912F0627-DF9D-99A6-FB8F-708BBE15A439}"/>
            </ac:picMkLst>
          </pc:picChg>
        </pc:sldLayoutChg>
        <pc:sldLayoutChg chg="addSp delSp modSp mod">
          <pc:chgData name="Dheeban S S" userId="2a273a96-b3e7-45be-8773-44c97d5fe49b" providerId="ADAL" clId="{F65E7969-F5B6-4D84-AE52-4DAAC121F0DA}" dt="2023-02-06T12:58:05.888" v="264" actId="1076"/>
          <pc:sldLayoutMkLst>
            <pc:docMk/>
            <pc:sldMasterMk cId="2263027695" sldId="2147483676"/>
            <pc:sldLayoutMk cId="3155828307" sldId="2147483693"/>
          </pc:sldLayoutMkLst>
          <pc:spChg chg="mod">
            <ac:chgData name="Dheeban S S" userId="2a273a96-b3e7-45be-8773-44c97d5fe49b" providerId="ADAL" clId="{F65E7969-F5B6-4D84-AE52-4DAAC121F0DA}" dt="2023-02-06T12:57:55.404" v="260" actId="1076"/>
            <ac:spMkLst>
              <pc:docMk/>
              <pc:sldMasterMk cId="2263027695" sldId="2147483676"/>
              <pc:sldLayoutMk cId="3155828307" sldId="2147483693"/>
              <ac:spMk id="12" creationId="{265FB8DD-A34F-4C06-9929-1E68FACD4D00}"/>
            </ac:spMkLst>
          </pc:spChg>
          <pc:spChg chg="del">
            <ac:chgData name="Dheeban S S" userId="2a273a96-b3e7-45be-8773-44c97d5fe49b" providerId="ADAL" clId="{F65E7969-F5B6-4D84-AE52-4DAAC121F0DA}" dt="2023-02-06T12:58:00.308" v="262" actId="478"/>
            <ac:spMkLst>
              <pc:docMk/>
              <pc:sldMasterMk cId="2263027695" sldId="2147483676"/>
              <pc:sldLayoutMk cId="3155828307" sldId="2147483693"/>
              <ac:spMk id="16" creationId="{A537F86F-E8D6-44FF-939F-7EB5A46935EE}"/>
            </ac:spMkLst>
          </pc:spChg>
          <pc:spChg chg="del">
            <ac:chgData name="Dheeban S S" userId="2a273a96-b3e7-45be-8773-44c97d5fe49b" providerId="ADAL" clId="{F65E7969-F5B6-4D84-AE52-4DAAC121F0DA}" dt="2023-02-06T12:58:00.308" v="262" actId="478"/>
            <ac:spMkLst>
              <pc:docMk/>
              <pc:sldMasterMk cId="2263027695" sldId="2147483676"/>
              <pc:sldLayoutMk cId="3155828307" sldId="2147483693"/>
              <ac:spMk id="17" creationId="{17C97F11-0CC0-4E01-8422-614383043296}"/>
            </ac:spMkLst>
          </pc:spChg>
          <pc:spChg chg="del">
            <ac:chgData name="Dheeban S S" userId="2a273a96-b3e7-45be-8773-44c97d5fe49b" providerId="ADAL" clId="{F65E7969-F5B6-4D84-AE52-4DAAC121F0DA}" dt="2023-02-06T12:58:00.308" v="262" actId="478"/>
            <ac:spMkLst>
              <pc:docMk/>
              <pc:sldMasterMk cId="2263027695" sldId="2147483676"/>
              <pc:sldLayoutMk cId="3155828307" sldId="2147483693"/>
              <ac:spMk id="18" creationId="{322609FE-C556-4394-9CD9-CACD20BC7261}"/>
            </ac:spMkLst>
          </pc:spChg>
          <pc:spChg chg="del">
            <ac:chgData name="Dheeban S S" userId="2a273a96-b3e7-45be-8773-44c97d5fe49b" providerId="ADAL" clId="{F65E7969-F5B6-4D84-AE52-4DAAC121F0DA}" dt="2023-02-06T12:57:57.420" v="261" actId="478"/>
            <ac:spMkLst>
              <pc:docMk/>
              <pc:sldMasterMk cId="2263027695" sldId="2147483676"/>
              <pc:sldLayoutMk cId="3155828307" sldId="2147483693"/>
              <ac:spMk id="22" creationId="{7F90930C-C604-2FA9-CEB9-000F295FB249}"/>
            </ac:spMkLst>
          </pc:spChg>
          <pc:picChg chg="add mod">
            <ac:chgData name="Dheeban S S" userId="2a273a96-b3e7-45be-8773-44c97d5fe49b" providerId="ADAL" clId="{F65E7969-F5B6-4D84-AE52-4DAAC121F0DA}" dt="2023-02-06T12:58:05.888" v="264" actId="1076"/>
            <ac:picMkLst>
              <pc:docMk/>
              <pc:sldMasterMk cId="2263027695" sldId="2147483676"/>
              <pc:sldLayoutMk cId="3155828307" sldId="2147483693"/>
              <ac:picMk id="2" creationId="{C2885EF3-80E2-6F7C-B1B9-AD78BA369D88}"/>
            </ac:picMkLst>
          </pc:picChg>
          <pc:picChg chg="add mod">
            <ac:chgData name="Dheeban S S" userId="2a273a96-b3e7-45be-8773-44c97d5fe49b" providerId="ADAL" clId="{F65E7969-F5B6-4D84-AE52-4DAAC121F0DA}" dt="2023-02-06T12:58:05.888" v="264" actId="1076"/>
            <ac:picMkLst>
              <pc:docMk/>
              <pc:sldMasterMk cId="2263027695" sldId="2147483676"/>
              <pc:sldLayoutMk cId="3155828307" sldId="2147483693"/>
              <ac:picMk id="3" creationId="{E52685F1-324F-CD06-5A96-474829AD519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250499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79851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136220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20864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14</a:t>
            </a:fld>
            <a:endParaRPr lang="en-US"/>
          </a:p>
        </p:txBody>
      </p:sp>
    </p:spTree>
    <p:extLst>
      <p:ext uri="{BB962C8B-B14F-4D97-AF65-F5344CB8AC3E}">
        <p14:creationId xmlns:p14="http://schemas.microsoft.com/office/powerpoint/2010/main" val="184440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16</a:t>
            </a:fld>
            <a:endParaRPr lang="en-US"/>
          </a:p>
        </p:txBody>
      </p:sp>
    </p:spTree>
    <p:extLst>
      <p:ext uri="{BB962C8B-B14F-4D97-AF65-F5344CB8AC3E}">
        <p14:creationId xmlns:p14="http://schemas.microsoft.com/office/powerpoint/2010/main" val="421242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17</a:t>
            </a:fld>
            <a:endParaRPr lang="en-US"/>
          </a:p>
        </p:txBody>
      </p:sp>
    </p:spTree>
    <p:extLst>
      <p:ext uri="{BB962C8B-B14F-4D97-AF65-F5344CB8AC3E}">
        <p14:creationId xmlns:p14="http://schemas.microsoft.com/office/powerpoint/2010/main" val="245168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1524000" y="4698999"/>
            <a:ext cx="9144000" cy="1135063"/>
          </a:xfrm>
        </p:spPr>
        <p:txBody>
          <a:bodyPr anchor="b">
            <a:normAutofit/>
          </a:bodyPr>
          <a:lstStyle>
            <a:lvl1pPr algn="ctr">
              <a:defRPr sz="44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1524000" y="5926138"/>
            <a:ext cx="9144000" cy="7159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 name="Group 1">
            <a:extLst>
              <a:ext uri="{FF2B5EF4-FFF2-40B4-BE49-F238E27FC236}">
                <a16:creationId xmlns:a16="http://schemas.microsoft.com/office/drawing/2014/main" id="{EC074EF2-0DB4-13F4-DE5A-182DED2A7334}"/>
              </a:ext>
            </a:extLst>
          </p:cNvPr>
          <p:cNvGrpSpPr/>
          <p:nvPr userDrawn="1"/>
        </p:nvGrpSpPr>
        <p:grpSpPr>
          <a:xfrm>
            <a:off x="0" y="4541660"/>
            <a:ext cx="12191999" cy="157339"/>
            <a:chOff x="1" y="4541660"/>
            <a:chExt cx="9144000" cy="151705"/>
          </a:xfrm>
        </p:grpSpPr>
        <p:sp>
          <p:nvSpPr>
            <p:cNvPr id="15" name="Rectangle">
              <a:extLst>
                <a:ext uri="{FF2B5EF4-FFF2-40B4-BE49-F238E27FC236}">
                  <a16:creationId xmlns:a16="http://schemas.microsoft.com/office/drawing/2014/main" id="{D3FD1A4D-EF1B-60D1-5092-6A8B1E3DD972}"/>
                </a:ext>
              </a:extLst>
            </p:cNvPr>
            <p:cNvSpPr/>
            <p:nvPr userDrawn="1"/>
          </p:nvSpPr>
          <p:spPr>
            <a:xfrm>
              <a:off x="1" y="4541660"/>
              <a:ext cx="3047368" cy="151705"/>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Rectangle">
              <a:extLst>
                <a:ext uri="{FF2B5EF4-FFF2-40B4-BE49-F238E27FC236}">
                  <a16:creationId xmlns:a16="http://schemas.microsoft.com/office/drawing/2014/main" id="{F70F0778-C765-C5F5-5030-2E9423348DFE}"/>
                </a:ext>
              </a:extLst>
            </p:cNvPr>
            <p:cNvSpPr/>
            <p:nvPr userDrawn="1"/>
          </p:nvSpPr>
          <p:spPr>
            <a:xfrm>
              <a:off x="3053058" y="4541660"/>
              <a:ext cx="3047368" cy="151705"/>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Rectangle">
              <a:extLst>
                <a:ext uri="{FF2B5EF4-FFF2-40B4-BE49-F238E27FC236}">
                  <a16:creationId xmlns:a16="http://schemas.microsoft.com/office/drawing/2014/main" id="{A919FDDA-961A-1B15-78DA-A025039FBF41}"/>
                </a:ext>
              </a:extLst>
            </p:cNvPr>
            <p:cNvSpPr/>
            <p:nvPr userDrawn="1"/>
          </p:nvSpPr>
          <p:spPr>
            <a:xfrm>
              <a:off x="6096633" y="4541660"/>
              <a:ext cx="3047368" cy="151705"/>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grpSp>
      <p:sp>
        <p:nvSpPr>
          <p:cNvPr id="19" name="Picture Placeholder 2">
            <a:extLst>
              <a:ext uri="{FF2B5EF4-FFF2-40B4-BE49-F238E27FC236}">
                <a16:creationId xmlns:a16="http://schemas.microsoft.com/office/drawing/2014/main" id="{BF1BD1AF-6AB0-BA1B-7727-5A2DC5D24F1A}"/>
              </a:ext>
            </a:extLst>
          </p:cNvPr>
          <p:cNvSpPr>
            <a:spLocks noGrp="1"/>
          </p:cNvSpPr>
          <p:nvPr>
            <p:ph type="pic" sz="quarter" idx="10"/>
          </p:nvPr>
        </p:nvSpPr>
        <p:spPr>
          <a:xfrm>
            <a:off x="0" y="0"/>
            <a:ext cx="12191999" cy="4491038"/>
          </a:xfrm>
          <a:solidFill>
            <a:schemeClr val="bg2"/>
          </a:solidFill>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1952625" y="697476"/>
            <a:ext cx="9401175" cy="959407"/>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38200" y="6345474"/>
            <a:ext cx="2743200" cy="375770"/>
          </a:xfrm>
        </p:spPr>
        <p:txBody>
          <a:bodyPr/>
          <a:lstStyle/>
          <a:p>
            <a:fld id="{672B7600-67E3-4D97-B453-880E2742B982}" type="slidenum">
              <a:rPr lang="en-US" smtClean="0"/>
              <a:t>‹#›</a:t>
            </a:fld>
            <a:endParaRPr lang="en-US"/>
          </a:p>
        </p:txBody>
      </p:sp>
      <p:sp>
        <p:nvSpPr>
          <p:cNvPr id="11" name="Rectangle">
            <a:extLst>
              <a:ext uri="{FF2B5EF4-FFF2-40B4-BE49-F238E27FC236}">
                <a16:creationId xmlns:a16="http://schemas.microsoft.com/office/drawing/2014/main" id="{E457CE82-AFCC-62DB-936B-AABCF9D0E5D9}"/>
              </a:ext>
            </a:extLst>
          </p:cNvPr>
          <p:cNvSpPr/>
          <p:nvPr/>
        </p:nvSpPr>
        <p:spPr>
          <a:xfrm>
            <a:off x="1400175" y="7"/>
            <a:ext cx="10791824" cy="697476"/>
          </a:xfrm>
          <a:prstGeom prst="rect">
            <a:avLst/>
          </a:prstGeom>
          <a:solidFill>
            <a:schemeClr val="bg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Rectangle">
            <a:extLst>
              <a:ext uri="{FF2B5EF4-FFF2-40B4-BE49-F238E27FC236}">
                <a16:creationId xmlns:a16="http://schemas.microsoft.com/office/drawing/2014/main" id="{E3AECAB0-19D2-D944-7257-A7A5EBD60D22}"/>
              </a:ext>
            </a:extLst>
          </p:cNvPr>
          <p:cNvSpPr/>
          <p:nvPr userDrawn="1"/>
        </p:nvSpPr>
        <p:spPr>
          <a:xfrm>
            <a:off x="0" y="0"/>
            <a:ext cx="431187" cy="1463195"/>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3" name="Rectangle">
            <a:extLst>
              <a:ext uri="{FF2B5EF4-FFF2-40B4-BE49-F238E27FC236}">
                <a16:creationId xmlns:a16="http://schemas.microsoft.com/office/drawing/2014/main" id="{4ACF0EBA-C562-95EA-7884-DC01A9FFCC48}"/>
              </a:ext>
            </a:extLst>
          </p:cNvPr>
          <p:cNvSpPr/>
          <p:nvPr userDrawn="1"/>
        </p:nvSpPr>
        <p:spPr>
          <a:xfrm>
            <a:off x="435925" y="0"/>
            <a:ext cx="431187" cy="1257551"/>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4" name="Rectangle">
            <a:extLst>
              <a:ext uri="{FF2B5EF4-FFF2-40B4-BE49-F238E27FC236}">
                <a16:creationId xmlns:a16="http://schemas.microsoft.com/office/drawing/2014/main" id="{12A6BCFE-BA42-FE4A-3839-37B3744B2084}"/>
              </a:ext>
            </a:extLst>
          </p:cNvPr>
          <p:cNvSpPr/>
          <p:nvPr userDrawn="1"/>
        </p:nvSpPr>
        <p:spPr>
          <a:xfrm>
            <a:off x="862373" y="0"/>
            <a:ext cx="431187" cy="994102"/>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3" name="Picture 2" descr="A picture containing logo&#10;&#10;Description automatically generated">
            <a:extLst>
              <a:ext uri="{FF2B5EF4-FFF2-40B4-BE49-F238E27FC236}">
                <a16:creationId xmlns:a16="http://schemas.microsoft.com/office/drawing/2014/main" id="{7FA77408-B9B7-A271-5D0F-9C5B8173C94A}"/>
              </a:ext>
            </a:extLst>
          </p:cNvPr>
          <p:cNvPicPr>
            <a:picLocks noChangeAspect="1"/>
          </p:cNvPicPr>
          <p:nvPr userDrawn="1"/>
        </p:nvPicPr>
        <p:blipFill>
          <a:blip r:embed="rId2"/>
          <a:stretch>
            <a:fillRect/>
          </a:stretch>
        </p:blipFill>
        <p:spPr>
          <a:xfrm>
            <a:off x="11353800" y="-366"/>
            <a:ext cx="838199" cy="697476"/>
          </a:xfrm>
          <a:prstGeom prst="rect">
            <a:avLst/>
          </a:prstGeom>
        </p:spPr>
      </p:pic>
      <p:pic>
        <p:nvPicPr>
          <p:cNvPr id="2" name="Picture 1" descr="A picture containing email&#10;&#10;Description automatically generated">
            <a:extLst>
              <a:ext uri="{FF2B5EF4-FFF2-40B4-BE49-F238E27FC236}">
                <a16:creationId xmlns:a16="http://schemas.microsoft.com/office/drawing/2014/main" id="{45AC8F47-FC6D-C52E-3C8B-39B2B948256D}"/>
              </a:ext>
            </a:extLst>
          </p:cNvPr>
          <p:cNvPicPr>
            <a:picLocks noChangeAspect="1"/>
          </p:cNvPicPr>
          <p:nvPr userDrawn="1"/>
        </p:nvPicPr>
        <p:blipFill>
          <a:blip r:embed="rId3"/>
          <a:stretch>
            <a:fillRect/>
          </a:stretch>
        </p:blipFill>
        <p:spPr>
          <a:xfrm>
            <a:off x="8100258" y="6132061"/>
            <a:ext cx="2474412" cy="725932"/>
          </a:xfrm>
          <a:prstGeom prst="rect">
            <a:avLst/>
          </a:prstGeom>
        </p:spPr>
      </p:pic>
      <p:pic>
        <p:nvPicPr>
          <p:cNvPr id="4" name="Picture 6" descr="L&amp;T EduTech Online Courses | Coursera">
            <a:extLst>
              <a:ext uri="{FF2B5EF4-FFF2-40B4-BE49-F238E27FC236}">
                <a16:creationId xmlns:a16="http://schemas.microsoft.com/office/drawing/2014/main" id="{F292D175-CF6A-7330-1E42-CED11E17C28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249" b="23508"/>
          <a:stretch/>
        </p:blipFill>
        <p:spPr bwMode="auto">
          <a:xfrm>
            <a:off x="10615311" y="6309514"/>
            <a:ext cx="738489" cy="39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F5DB7B-BCA2-8559-BD19-E5AF39550547}"/>
              </a:ext>
            </a:extLst>
          </p:cNvPr>
          <p:cNvGrpSpPr/>
          <p:nvPr userDrawn="1"/>
        </p:nvGrpSpPr>
        <p:grpSpPr>
          <a:xfrm>
            <a:off x="0" y="5976939"/>
            <a:ext cx="12192000" cy="881061"/>
            <a:chOff x="120472200" y="174891700"/>
            <a:chExt cx="16264893" cy="1173486"/>
          </a:xfrm>
        </p:grpSpPr>
        <p:sp>
          <p:nvSpPr>
            <p:cNvPr id="11" name="Rectangle">
              <a:extLst>
                <a:ext uri="{FF2B5EF4-FFF2-40B4-BE49-F238E27FC236}">
                  <a16:creationId xmlns:a16="http://schemas.microsoft.com/office/drawing/2014/main" id="{CA9C5072-56CA-F404-EDFD-4ADB8D4700EA}"/>
                </a:ext>
              </a:extLst>
            </p:cNvPr>
            <p:cNvSpPr/>
            <p:nvPr/>
          </p:nvSpPr>
          <p:spPr>
            <a:xfrm>
              <a:off x="120472200" y="174891700"/>
              <a:ext cx="5419093" cy="203200"/>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Rectangle">
              <a:extLst>
                <a:ext uri="{FF2B5EF4-FFF2-40B4-BE49-F238E27FC236}">
                  <a16:creationId xmlns:a16="http://schemas.microsoft.com/office/drawing/2014/main" id="{100F5A77-FD4C-5849-F5C8-31E9B8094ED8}"/>
                </a:ext>
              </a:extLst>
            </p:cNvPr>
            <p:cNvSpPr/>
            <p:nvPr/>
          </p:nvSpPr>
          <p:spPr>
            <a:xfrm>
              <a:off x="125895100" y="174891700"/>
              <a:ext cx="5419093" cy="203200"/>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Rectangle">
              <a:extLst>
                <a:ext uri="{FF2B5EF4-FFF2-40B4-BE49-F238E27FC236}">
                  <a16:creationId xmlns:a16="http://schemas.microsoft.com/office/drawing/2014/main" id="{7E399254-D6FD-6887-5FF5-8C0737398F8B}"/>
                </a:ext>
              </a:extLst>
            </p:cNvPr>
            <p:cNvSpPr/>
            <p:nvPr/>
          </p:nvSpPr>
          <p:spPr>
            <a:xfrm>
              <a:off x="131318000" y="174891700"/>
              <a:ext cx="5419093" cy="203200"/>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Rectangle">
              <a:extLst>
                <a:ext uri="{FF2B5EF4-FFF2-40B4-BE49-F238E27FC236}">
                  <a16:creationId xmlns:a16="http://schemas.microsoft.com/office/drawing/2014/main" id="{3B48EF41-DD6B-50ED-1DF5-7196EAABD1A0}"/>
                </a:ext>
              </a:extLst>
            </p:cNvPr>
            <p:cNvSpPr/>
            <p:nvPr/>
          </p:nvSpPr>
          <p:spPr>
            <a:xfrm>
              <a:off x="120472200" y="175158400"/>
              <a:ext cx="16264893" cy="906786"/>
            </a:xfrm>
            <a:prstGeom prst="rect">
              <a:avLst/>
            </a:prstGeom>
            <a:solidFill>
              <a:schemeClr val="bg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10515600" cy="401478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38200" y="6335026"/>
            <a:ext cx="2743200" cy="365125"/>
          </a:xfrm>
        </p:spPr>
        <p:txBody>
          <a:bodyPr/>
          <a:lstStyle/>
          <a:p>
            <a:fld id="{672B7600-67E3-4D97-B453-880E2742B982}" type="slidenum">
              <a:rPr lang="en-US" smtClean="0"/>
              <a:t>‹#›</a:t>
            </a:fld>
            <a:endParaRPr lang="en-US"/>
          </a:p>
        </p:txBody>
      </p:sp>
      <p:pic>
        <p:nvPicPr>
          <p:cNvPr id="2" name="Picture 1" descr="A picture containing logo&#10;&#10;Description automatically generated">
            <a:extLst>
              <a:ext uri="{FF2B5EF4-FFF2-40B4-BE49-F238E27FC236}">
                <a16:creationId xmlns:a16="http://schemas.microsoft.com/office/drawing/2014/main" id="{55C8E49A-0B9A-B8BF-D8AF-EAEE1E30AB81}"/>
              </a:ext>
            </a:extLst>
          </p:cNvPr>
          <p:cNvPicPr>
            <a:picLocks noChangeAspect="1"/>
          </p:cNvPicPr>
          <p:nvPr userDrawn="1"/>
        </p:nvPicPr>
        <p:blipFill>
          <a:blip r:embed="rId2"/>
          <a:stretch>
            <a:fillRect/>
          </a:stretch>
        </p:blipFill>
        <p:spPr>
          <a:xfrm>
            <a:off x="11353800" y="-366"/>
            <a:ext cx="838199" cy="697476"/>
          </a:xfrm>
          <a:prstGeom prst="rect">
            <a:avLst/>
          </a:prstGeom>
        </p:spPr>
      </p:pic>
      <p:pic>
        <p:nvPicPr>
          <p:cNvPr id="3" name="Picture 2" descr="A picture containing email&#10;&#10;Description automatically generated">
            <a:extLst>
              <a:ext uri="{FF2B5EF4-FFF2-40B4-BE49-F238E27FC236}">
                <a16:creationId xmlns:a16="http://schemas.microsoft.com/office/drawing/2014/main" id="{361073F0-9DF5-5A5B-6B07-2F15828755F3}"/>
              </a:ext>
            </a:extLst>
          </p:cNvPr>
          <p:cNvPicPr>
            <a:picLocks noChangeAspect="1"/>
          </p:cNvPicPr>
          <p:nvPr userDrawn="1"/>
        </p:nvPicPr>
        <p:blipFill>
          <a:blip r:embed="rId3"/>
          <a:stretch>
            <a:fillRect/>
          </a:stretch>
        </p:blipFill>
        <p:spPr>
          <a:xfrm>
            <a:off x="8092244" y="6132068"/>
            <a:ext cx="2474412" cy="725932"/>
          </a:xfrm>
          <a:prstGeom prst="rect">
            <a:avLst/>
          </a:prstGeom>
        </p:spPr>
      </p:pic>
      <p:pic>
        <p:nvPicPr>
          <p:cNvPr id="4" name="Picture 6" descr="L&amp;T EduTech Online Courses | Coursera">
            <a:extLst>
              <a:ext uri="{FF2B5EF4-FFF2-40B4-BE49-F238E27FC236}">
                <a16:creationId xmlns:a16="http://schemas.microsoft.com/office/drawing/2014/main" id="{F311B4F0-3FA7-1DC7-E3EF-BC8D50B81B3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249" b="23508"/>
          <a:stretch/>
        </p:blipFill>
        <p:spPr bwMode="auto">
          <a:xfrm>
            <a:off x="10607297" y="6309521"/>
            <a:ext cx="738489" cy="39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14474" y="3429000"/>
            <a:ext cx="9832975" cy="1133475"/>
          </a:xfrm>
        </p:spPr>
        <p:txBody>
          <a:bodyPr anchor="b">
            <a:normAutofit/>
          </a:bodyPr>
          <a:lstStyle>
            <a:lvl1pPr>
              <a:defRPr sz="4400">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14474" y="4589463"/>
            <a:ext cx="9832975"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651518" y="6308318"/>
            <a:ext cx="2743200" cy="365125"/>
          </a:xfrm>
        </p:spPr>
        <p:txBody>
          <a:bodyPr/>
          <a:lstStyle/>
          <a:p>
            <a:fld id="{672B7600-67E3-4D97-B453-880E2742B982}" type="slidenum">
              <a:rPr lang="en-US" smtClean="0"/>
              <a:t>‹#›</a:t>
            </a:fld>
            <a:endParaRPr lang="en-US"/>
          </a:p>
        </p:txBody>
      </p:sp>
      <p:sp>
        <p:nvSpPr>
          <p:cNvPr id="15" name="Rectangle">
            <a:extLst>
              <a:ext uri="{FF2B5EF4-FFF2-40B4-BE49-F238E27FC236}">
                <a16:creationId xmlns:a16="http://schemas.microsoft.com/office/drawing/2014/main" id="{D99191D7-4FB0-FCC3-EB4E-B90D65398CBA}"/>
              </a:ext>
            </a:extLst>
          </p:cNvPr>
          <p:cNvSpPr/>
          <p:nvPr userDrawn="1"/>
        </p:nvSpPr>
        <p:spPr>
          <a:xfrm>
            <a:off x="0" y="0"/>
            <a:ext cx="431187" cy="3781175"/>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Rectangle">
            <a:extLst>
              <a:ext uri="{FF2B5EF4-FFF2-40B4-BE49-F238E27FC236}">
                <a16:creationId xmlns:a16="http://schemas.microsoft.com/office/drawing/2014/main" id="{A9878C82-5542-0278-CCDC-4843DA6FA0C5}"/>
              </a:ext>
            </a:extLst>
          </p:cNvPr>
          <p:cNvSpPr/>
          <p:nvPr userDrawn="1"/>
        </p:nvSpPr>
        <p:spPr>
          <a:xfrm>
            <a:off x="435925" y="0"/>
            <a:ext cx="431187" cy="3575531"/>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Rectangle">
            <a:extLst>
              <a:ext uri="{FF2B5EF4-FFF2-40B4-BE49-F238E27FC236}">
                <a16:creationId xmlns:a16="http://schemas.microsoft.com/office/drawing/2014/main" id="{76BD4DA7-D74D-E820-7AD4-B923C32989E8}"/>
              </a:ext>
            </a:extLst>
          </p:cNvPr>
          <p:cNvSpPr/>
          <p:nvPr userDrawn="1"/>
        </p:nvSpPr>
        <p:spPr>
          <a:xfrm>
            <a:off x="862373" y="0"/>
            <a:ext cx="431187" cy="3312082"/>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2" name="Picture 1" descr="A picture containing logo&#10;&#10;Description automatically generated">
            <a:extLst>
              <a:ext uri="{FF2B5EF4-FFF2-40B4-BE49-F238E27FC236}">
                <a16:creationId xmlns:a16="http://schemas.microsoft.com/office/drawing/2014/main" id="{9702277B-7FEC-E054-A268-234149E74D1C}"/>
              </a:ext>
            </a:extLst>
          </p:cNvPr>
          <p:cNvPicPr>
            <a:picLocks noChangeAspect="1"/>
          </p:cNvPicPr>
          <p:nvPr userDrawn="1"/>
        </p:nvPicPr>
        <p:blipFill>
          <a:blip r:embed="rId2"/>
          <a:stretch>
            <a:fillRect/>
          </a:stretch>
        </p:blipFill>
        <p:spPr>
          <a:xfrm>
            <a:off x="11353800" y="-366"/>
            <a:ext cx="838199" cy="697476"/>
          </a:xfrm>
          <a:prstGeom prst="rect">
            <a:avLst/>
          </a:prstGeom>
        </p:spPr>
      </p:pic>
      <p:sp>
        <p:nvSpPr>
          <p:cNvPr id="3" name="Rectangle">
            <a:extLst>
              <a:ext uri="{FF2B5EF4-FFF2-40B4-BE49-F238E27FC236}">
                <a16:creationId xmlns:a16="http://schemas.microsoft.com/office/drawing/2014/main" id="{A580F057-4345-16C7-EA6B-1406C39FBCEE}"/>
              </a:ext>
            </a:extLst>
          </p:cNvPr>
          <p:cNvSpPr/>
          <p:nvPr userDrawn="1"/>
        </p:nvSpPr>
        <p:spPr>
          <a:xfrm>
            <a:off x="1400175" y="7"/>
            <a:ext cx="10791824" cy="697476"/>
          </a:xfrm>
          <a:prstGeom prst="rect">
            <a:avLst/>
          </a:prstGeom>
          <a:solidFill>
            <a:schemeClr val="bg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4" name="Picture 3" descr="A picture containing logo&#10;&#10;Description automatically generated">
            <a:extLst>
              <a:ext uri="{FF2B5EF4-FFF2-40B4-BE49-F238E27FC236}">
                <a16:creationId xmlns:a16="http://schemas.microsoft.com/office/drawing/2014/main" id="{9A333DAB-7D4B-A60E-D39C-B93F7D7183C1}"/>
              </a:ext>
            </a:extLst>
          </p:cNvPr>
          <p:cNvPicPr>
            <a:picLocks noChangeAspect="1"/>
          </p:cNvPicPr>
          <p:nvPr userDrawn="1"/>
        </p:nvPicPr>
        <p:blipFill>
          <a:blip r:embed="rId2"/>
          <a:stretch>
            <a:fillRect/>
          </a:stretch>
        </p:blipFill>
        <p:spPr>
          <a:xfrm>
            <a:off x="11339787" y="-739"/>
            <a:ext cx="838199" cy="697476"/>
          </a:xfrm>
          <a:prstGeom prst="rect">
            <a:avLst/>
          </a:prstGeom>
        </p:spPr>
      </p:pic>
      <p:pic>
        <p:nvPicPr>
          <p:cNvPr id="5" name="Picture 4" descr="A picture containing email&#10;&#10;Description automatically generated">
            <a:extLst>
              <a:ext uri="{FF2B5EF4-FFF2-40B4-BE49-F238E27FC236}">
                <a16:creationId xmlns:a16="http://schemas.microsoft.com/office/drawing/2014/main" id="{76B14A80-57CC-13DB-DF58-9D19E467E6DA}"/>
              </a:ext>
            </a:extLst>
          </p:cNvPr>
          <p:cNvPicPr>
            <a:picLocks noChangeAspect="1"/>
          </p:cNvPicPr>
          <p:nvPr userDrawn="1"/>
        </p:nvPicPr>
        <p:blipFill>
          <a:blip r:embed="rId3"/>
          <a:stretch>
            <a:fillRect/>
          </a:stretch>
        </p:blipFill>
        <p:spPr>
          <a:xfrm>
            <a:off x="8086245" y="6116638"/>
            <a:ext cx="2474412" cy="725932"/>
          </a:xfrm>
          <a:prstGeom prst="rect">
            <a:avLst/>
          </a:prstGeom>
        </p:spPr>
      </p:pic>
      <p:pic>
        <p:nvPicPr>
          <p:cNvPr id="6" name="Picture 6" descr="L&amp;T EduTech Online Courses | Coursera">
            <a:extLst>
              <a:ext uri="{FF2B5EF4-FFF2-40B4-BE49-F238E27FC236}">
                <a16:creationId xmlns:a16="http://schemas.microsoft.com/office/drawing/2014/main" id="{2282B290-C48F-CECD-A617-3449C4F8ECE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249" b="23508"/>
          <a:stretch/>
        </p:blipFill>
        <p:spPr bwMode="auto">
          <a:xfrm>
            <a:off x="10601298" y="6294091"/>
            <a:ext cx="738489" cy="39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BD0BF528-D1CD-C544-5526-F5FB9462E1D6}"/>
              </a:ext>
            </a:extLst>
          </p:cNvPr>
          <p:cNvSpPr/>
          <p:nvPr userDrawn="1"/>
        </p:nvSpPr>
        <p:spPr>
          <a:xfrm>
            <a:off x="0" y="3002457"/>
            <a:ext cx="4062098" cy="152564"/>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Rectangle">
            <a:extLst>
              <a:ext uri="{FF2B5EF4-FFF2-40B4-BE49-F238E27FC236}">
                <a16:creationId xmlns:a16="http://schemas.microsoft.com/office/drawing/2014/main" id="{67F47365-23CA-E8C7-E436-73CE7ADE63B2}"/>
              </a:ext>
            </a:extLst>
          </p:cNvPr>
          <p:cNvSpPr/>
          <p:nvPr userDrawn="1"/>
        </p:nvSpPr>
        <p:spPr>
          <a:xfrm>
            <a:off x="4064951" y="3002457"/>
            <a:ext cx="4062098" cy="152564"/>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2" name="Rectangle">
            <a:extLst>
              <a:ext uri="{FF2B5EF4-FFF2-40B4-BE49-F238E27FC236}">
                <a16:creationId xmlns:a16="http://schemas.microsoft.com/office/drawing/2014/main" id="{FFB66919-C5CE-B33F-A4C4-1527D2501C5D}"/>
              </a:ext>
            </a:extLst>
          </p:cNvPr>
          <p:cNvSpPr/>
          <p:nvPr userDrawn="1"/>
        </p:nvSpPr>
        <p:spPr>
          <a:xfrm>
            <a:off x="8129902" y="3002457"/>
            <a:ext cx="4062098" cy="152564"/>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769309"/>
            <a:ext cx="10515600" cy="1140754"/>
          </a:xfrm>
        </p:spPr>
        <p:txBody>
          <a:bodyPr anchor="b"/>
          <a:lstStyle>
            <a:lvl1pPr>
              <a:defRPr sz="4400">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1937051"/>
            <a:ext cx="10515600" cy="66833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31850" y="6264910"/>
            <a:ext cx="2743200" cy="365125"/>
          </a:xfrm>
        </p:spPr>
        <p:txBody>
          <a:bodyPr/>
          <a:lstStyle/>
          <a:p>
            <a:fld id="{672B7600-67E3-4D97-B453-880E2742B982}" type="slidenum">
              <a:rPr lang="en-US" smtClean="0"/>
              <a:t>‹#›</a:t>
            </a:fld>
            <a:endParaRPr lang="en-US"/>
          </a:p>
        </p:txBody>
      </p:sp>
      <p:pic>
        <p:nvPicPr>
          <p:cNvPr id="2" name="Picture 1" descr="A picture containing logo&#10;&#10;Description automatically generated">
            <a:extLst>
              <a:ext uri="{FF2B5EF4-FFF2-40B4-BE49-F238E27FC236}">
                <a16:creationId xmlns:a16="http://schemas.microsoft.com/office/drawing/2014/main" id="{31E7B4C4-EB17-5507-6C2E-B9165385F155}"/>
              </a:ext>
            </a:extLst>
          </p:cNvPr>
          <p:cNvPicPr>
            <a:picLocks noChangeAspect="1"/>
          </p:cNvPicPr>
          <p:nvPr userDrawn="1"/>
        </p:nvPicPr>
        <p:blipFill>
          <a:blip r:embed="rId2"/>
          <a:stretch>
            <a:fillRect/>
          </a:stretch>
        </p:blipFill>
        <p:spPr>
          <a:xfrm>
            <a:off x="11353800" y="-366"/>
            <a:ext cx="838199" cy="697476"/>
          </a:xfrm>
          <a:prstGeom prst="rect">
            <a:avLst/>
          </a:prstGeom>
        </p:spPr>
      </p:pic>
      <p:pic>
        <p:nvPicPr>
          <p:cNvPr id="3" name="Picture 2" descr="A picture containing email&#10;&#10;Description automatically generated">
            <a:extLst>
              <a:ext uri="{FF2B5EF4-FFF2-40B4-BE49-F238E27FC236}">
                <a16:creationId xmlns:a16="http://schemas.microsoft.com/office/drawing/2014/main" id="{8EF427C2-1430-C586-1A20-F7A61E0A673A}"/>
              </a:ext>
            </a:extLst>
          </p:cNvPr>
          <p:cNvPicPr>
            <a:picLocks noChangeAspect="1"/>
          </p:cNvPicPr>
          <p:nvPr userDrawn="1"/>
        </p:nvPicPr>
        <p:blipFill>
          <a:blip r:embed="rId3"/>
          <a:stretch>
            <a:fillRect/>
          </a:stretch>
        </p:blipFill>
        <p:spPr>
          <a:xfrm>
            <a:off x="7993324" y="6088691"/>
            <a:ext cx="2474412" cy="725932"/>
          </a:xfrm>
          <a:prstGeom prst="rect">
            <a:avLst/>
          </a:prstGeom>
        </p:spPr>
      </p:pic>
      <p:pic>
        <p:nvPicPr>
          <p:cNvPr id="4" name="Picture 6" descr="L&amp;T EduTech Online Courses | Coursera">
            <a:extLst>
              <a:ext uri="{FF2B5EF4-FFF2-40B4-BE49-F238E27FC236}">
                <a16:creationId xmlns:a16="http://schemas.microsoft.com/office/drawing/2014/main" id="{912F0627-DF9D-99A6-FB8F-708BBE15A439}"/>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249" b="23508"/>
          <a:stretch/>
        </p:blipFill>
        <p:spPr bwMode="auto">
          <a:xfrm>
            <a:off x="10508377" y="6266144"/>
            <a:ext cx="738489" cy="39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1709738"/>
            <a:ext cx="6011863" cy="2852737"/>
          </a:xfrm>
        </p:spPr>
        <p:txBody>
          <a:bodyPr anchor="b">
            <a:normAutofit/>
          </a:bodyPr>
          <a:lstStyle>
            <a:lvl1pPr>
              <a:defRPr sz="4400">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4589463"/>
            <a:ext cx="6011863"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31850" y="6292342"/>
            <a:ext cx="2743200" cy="365125"/>
          </a:xfrm>
        </p:spPr>
        <p:txBody>
          <a:bodyPr/>
          <a:lstStyle/>
          <a:p>
            <a:fld id="{672B7600-67E3-4D97-B453-880E2742B982}" type="slidenum">
              <a:rPr lang="en-US" smtClean="0"/>
              <a:t>‹#›</a:t>
            </a:fld>
            <a:endParaRPr lang="en-US"/>
          </a:p>
        </p:txBody>
      </p:sp>
      <p:sp>
        <p:nvSpPr>
          <p:cNvPr id="19" name="Rectangle">
            <a:extLst>
              <a:ext uri="{FF2B5EF4-FFF2-40B4-BE49-F238E27FC236}">
                <a16:creationId xmlns:a16="http://schemas.microsoft.com/office/drawing/2014/main" id="{5B367B9B-9F61-40F1-FC8B-82F4DFD298A5}"/>
              </a:ext>
            </a:extLst>
          </p:cNvPr>
          <p:cNvSpPr/>
          <p:nvPr userDrawn="1"/>
        </p:nvSpPr>
        <p:spPr>
          <a:xfrm>
            <a:off x="7121790" y="0"/>
            <a:ext cx="433854" cy="5929014"/>
          </a:xfrm>
          <a:prstGeom prst="rect">
            <a:avLst/>
          </a:prstGeom>
          <a:solidFill>
            <a:srgbClr val="293C9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Rectangle">
            <a:extLst>
              <a:ext uri="{FF2B5EF4-FFF2-40B4-BE49-F238E27FC236}">
                <a16:creationId xmlns:a16="http://schemas.microsoft.com/office/drawing/2014/main" id="{3F618B1C-B184-3849-02A7-71F3CA21F8D6}"/>
              </a:ext>
            </a:extLst>
          </p:cNvPr>
          <p:cNvSpPr/>
          <p:nvPr userDrawn="1"/>
        </p:nvSpPr>
        <p:spPr>
          <a:xfrm>
            <a:off x="7550876" y="0"/>
            <a:ext cx="433854" cy="5606724"/>
          </a:xfrm>
          <a:prstGeom prst="rect">
            <a:avLst/>
          </a:prstGeom>
          <a:solidFill>
            <a:srgbClr val="F1F1F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Rectangle">
            <a:extLst>
              <a:ext uri="{FF2B5EF4-FFF2-40B4-BE49-F238E27FC236}">
                <a16:creationId xmlns:a16="http://schemas.microsoft.com/office/drawing/2014/main" id="{070A7BF4-A3F1-B2C9-C012-7AFCFB0461FF}"/>
              </a:ext>
            </a:extLst>
          </p:cNvPr>
          <p:cNvSpPr/>
          <p:nvPr userDrawn="1"/>
        </p:nvSpPr>
        <p:spPr>
          <a:xfrm>
            <a:off x="7989497" y="0"/>
            <a:ext cx="433854" cy="5192892"/>
          </a:xfrm>
          <a:prstGeom prst="rect">
            <a:avLst/>
          </a:prstGeom>
          <a:solidFill>
            <a:srgbClr val="06F8D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2" name="Picture 1" descr="A picture containing email&#10;&#10;Description automatically generated">
            <a:extLst>
              <a:ext uri="{FF2B5EF4-FFF2-40B4-BE49-F238E27FC236}">
                <a16:creationId xmlns:a16="http://schemas.microsoft.com/office/drawing/2014/main" id="{C2885EF3-80E2-6F7C-B1B9-AD78BA369D88}"/>
              </a:ext>
            </a:extLst>
          </p:cNvPr>
          <p:cNvPicPr>
            <a:picLocks noChangeAspect="1"/>
          </p:cNvPicPr>
          <p:nvPr userDrawn="1"/>
        </p:nvPicPr>
        <p:blipFill>
          <a:blip r:embed="rId2"/>
          <a:stretch>
            <a:fillRect/>
          </a:stretch>
        </p:blipFill>
        <p:spPr>
          <a:xfrm>
            <a:off x="8106608" y="6076950"/>
            <a:ext cx="2474412" cy="725932"/>
          </a:xfrm>
          <a:prstGeom prst="rect">
            <a:avLst/>
          </a:prstGeom>
        </p:spPr>
      </p:pic>
      <p:pic>
        <p:nvPicPr>
          <p:cNvPr id="3" name="Picture 6" descr="L&amp;T EduTech Online Courses | Coursera">
            <a:extLst>
              <a:ext uri="{FF2B5EF4-FFF2-40B4-BE49-F238E27FC236}">
                <a16:creationId xmlns:a16="http://schemas.microsoft.com/office/drawing/2014/main" id="{E52685F1-324F-CD06-5A96-474829AD519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23249" b="23508"/>
          <a:stretch/>
        </p:blipFill>
        <p:spPr bwMode="auto">
          <a:xfrm>
            <a:off x="10621661" y="6254403"/>
            <a:ext cx="738489" cy="39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38200" y="6310312"/>
            <a:ext cx="54254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2B7600-67E3-4D97-B453-880E2742B982}" type="slidenum">
              <a:rPr lang="en-US" smtClean="0"/>
              <a:pPr/>
              <a:t>‹#›</a:t>
            </a:fld>
            <a:endParaRPr lang="en-US"/>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9"/>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283210" y="2447910"/>
            <a:ext cx="11600180" cy="1850390"/>
          </a:xfrm>
        </p:spPr>
        <p:txBody>
          <a:bodyPr>
            <a:normAutofit/>
          </a:bodyPr>
          <a:lstStyle/>
          <a:p>
            <a:r>
              <a:rPr lang="en-US" dirty="0" smtClean="0"/>
              <a:t>Power </a:t>
            </a:r>
            <a:r>
              <a:rPr lang="en-US" dirty="0"/>
              <a:t>line inspection using unmanned aerial vehicles (UAVs) and computer vision</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477520" y="5804378"/>
            <a:ext cx="4968240" cy="1053464"/>
          </a:xfrm>
        </p:spPr>
        <p:txBody>
          <a:bodyPr/>
          <a:lstStyle/>
          <a:p>
            <a:pPr algn="l"/>
            <a:r>
              <a:rPr lang="en-US" dirty="0"/>
              <a:t>Team Name </a:t>
            </a:r>
            <a:r>
              <a:rPr lang="en-US" dirty="0" smtClean="0"/>
              <a:t>:Coders </a:t>
            </a:r>
            <a:r>
              <a:rPr lang="en-US" dirty="0"/>
              <a:t>Spot </a:t>
            </a:r>
          </a:p>
        </p:txBody>
      </p:sp>
      <p:sp>
        <p:nvSpPr>
          <p:cNvPr id="4" name="Title 1">
            <a:extLst>
              <a:ext uri="{FF2B5EF4-FFF2-40B4-BE49-F238E27FC236}">
                <a16:creationId xmlns:a16="http://schemas.microsoft.com/office/drawing/2014/main" id="{0B73FBFB-C193-6175-BF5D-A04F91316E13}"/>
              </a:ext>
            </a:extLst>
          </p:cNvPr>
          <p:cNvSpPr txBox="1">
            <a:spLocks/>
          </p:cNvSpPr>
          <p:nvPr/>
        </p:nvSpPr>
        <p:spPr>
          <a:xfrm>
            <a:off x="731520" y="215900"/>
            <a:ext cx="10153030" cy="26644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l"/>
            <a:r>
              <a:rPr lang="en-US" dirty="0"/>
              <a:t/>
            </a:r>
            <a:br>
              <a:rPr lang="en-US" dirty="0"/>
            </a:br>
            <a:r>
              <a:rPr lang="en-US" sz="7200" dirty="0"/>
              <a:t>Ideation Challenge 2023</a:t>
            </a:r>
            <a:endParaRPr lang="en-US" dirty="0"/>
          </a:p>
        </p:txBody>
      </p:sp>
      <p:pic>
        <p:nvPicPr>
          <p:cNvPr id="9" name="Picture 8" descr="A picture containing email&#10;&#10;Description automatically generated">
            <a:extLst>
              <a:ext uri="{FF2B5EF4-FFF2-40B4-BE49-F238E27FC236}">
                <a16:creationId xmlns:a16="http://schemas.microsoft.com/office/drawing/2014/main" id="{922C082A-6BB7-3D1D-03BD-9552F32744AD}"/>
              </a:ext>
            </a:extLst>
          </p:cNvPr>
          <p:cNvPicPr>
            <a:picLocks noChangeAspect="1"/>
          </p:cNvPicPr>
          <p:nvPr/>
        </p:nvPicPr>
        <p:blipFill>
          <a:blip r:embed="rId3"/>
          <a:stretch>
            <a:fillRect/>
          </a:stretch>
        </p:blipFill>
        <p:spPr>
          <a:xfrm>
            <a:off x="8410138" y="215900"/>
            <a:ext cx="2474412" cy="725932"/>
          </a:xfrm>
          <a:prstGeom prst="rect">
            <a:avLst/>
          </a:prstGeom>
        </p:spPr>
      </p:pic>
      <p:pic>
        <p:nvPicPr>
          <p:cNvPr id="1030" name="Picture 6" descr="L&amp;T EduTech Online Courses | Coursera">
            <a:extLst>
              <a:ext uri="{FF2B5EF4-FFF2-40B4-BE49-F238E27FC236}">
                <a16:creationId xmlns:a16="http://schemas.microsoft.com/office/drawing/2014/main" id="{78764487-1D7E-CB73-2662-4B5A7F1695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49" b="23508"/>
          <a:stretch/>
        </p:blipFill>
        <p:spPr bwMode="auto">
          <a:xfrm>
            <a:off x="10925191" y="393353"/>
            <a:ext cx="738489" cy="393191"/>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57F2F6CA-99ED-D66E-C3DF-BA20FDD7BBAA}"/>
              </a:ext>
            </a:extLst>
          </p:cNvPr>
          <p:cNvSpPr txBox="1">
            <a:spLocks/>
          </p:cNvSpPr>
          <p:nvPr/>
        </p:nvSpPr>
        <p:spPr>
          <a:xfrm>
            <a:off x="5335270" y="5804378"/>
            <a:ext cx="6776720" cy="9613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Institute </a:t>
            </a:r>
            <a:r>
              <a:rPr lang="en-US" dirty="0" smtClean="0"/>
              <a:t>Name:</a:t>
            </a:r>
            <a:r>
              <a:rPr lang="en-IN" dirty="0" err="1" smtClean="0"/>
              <a:t>Velammal</a:t>
            </a:r>
            <a:r>
              <a:rPr lang="en-IN" dirty="0" smtClean="0"/>
              <a:t> </a:t>
            </a:r>
            <a:r>
              <a:rPr lang="en-IN" dirty="0"/>
              <a:t>Institute of Technology</a:t>
            </a:r>
            <a:endParaRPr lang="en-US" dirty="0"/>
          </a:p>
        </p:txBody>
      </p:sp>
      <p:pic>
        <p:nvPicPr>
          <p:cNvPr id="5" name="Picture 4" descr="A picture containing logo&#10;&#10;Description automatically generated">
            <a:extLst>
              <a:ext uri="{FF2B5EF4-FFF2-40B4-BE49-F238E27FC236}">
                <a16:creationId xmlns:a16="http://schemas.microsoft.com/office/drawing/2014/main" id="{07D9ABFF-CA2D-1061-B8E9-0820E1EC9639}"/>
              </a:ext>
            </a:extLst>
          </p:cNvPr>
          <p:cNvPicPr>
            <a:picLocks noChangeAspect="1"/>
          </p:cNvPicPr>
          <p:nvPr/>
        </p:nvPicPr>
        <p:blipFill>
          <a:blip r:embed="rId5"/>
          <a:stretch>
            <a:fillRect/>
          </a:stretch>
        </p:blipFill>
        <p:spPr>
          <a:xfrm>
            <a:off x="477520" y="215900"/>
            <a:ext cx="1047750" cy="870048"/>
          </a:xfrm>
          <a:prstGeom prst="rect">
            <a:avLst/>
          </a:prstGeom>
        </p:spPr>
      </p:pic>
    </p:spTree>
    <p:extLst>
      <p:ext uri="{BB962C8B-B14F-4D97-AF65-F5344CB8AC3E}">
        <p14:creationId xmlns:p14="http://schemas.microsoft.com/office/powerpoint/2010/main" val="429419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DB08-878E-6B86-351E-B00A162BB367}"/>
              </a:ext>
            </a:extLst>
          </p:cNvPr>
          <p:cNvSpPr>
            <a:spLocks noGrp="1"/>
          </p:cNvSpPr>
          <p:nvPr>
            <p:ph type="title"/>
          </p:nvPr>
        </p:nvSpPr>
        <p:spPr/>
        <p:txBody>
          <a:bodyPr/>
          <a:lstStyle/>
          <a:p>
            <a:r>
              <a:rPr lang="en-IN" dirty="0"/>
              <a:t>Innovation Details - Process Flow Chart</a:t>
            </a:r>
          </a:p>
        </p:txBody>
      </p:sp>
      <p:sp>
        <p:nvSpPr>
          <p:cNvPr id="4" name="Slide Number Placeholder 3">
            <a:extLst>
              <a:ext uri="{FF2B5EF4-FFF2-40B4-BE49-F238E27FC236}">
                <a16:creationId xmlns:a16="http://schemas.microsoft.com/office/drawing/2014/main" id="{4D5F5234-BA0B-136F-D814-4BB77EFC7FF3}"/>
              </a:ext>
            </a:extLst>
          </p:cNvPr>
          <p:cNvSpPr>
            <a:spLocks noGrp="1"/>
          </p:cNvSpPr>
          <p:nvPr>
            <p:ph type="sldNum" sz="quarter" idx="12"/>
          </p:nvPr>
        </p:nvSpPr>
        <p:spPr/>
        <p:txBody>
          <a:bodyPr/>
          <a:lstStyle/>
          <a:p>
            <a:fld id="{672B7600-67E3-4D97-B453-880E2742B982}" type="slidenum">
              <a:rPr lang="en-US" smtClean="0"/>
              <a:t>10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699" y="1403385"/>
            <a:ext cx="8380693" cy="4942089"/>
          </a:xfrm>
        </p:spPr>
      </p:pic>
    </p:spTree>
    <p:extLst>
      <p:ext uri="{BB962C8B-B14F-4D97-AF65-F5344CB8AC3E}">
        <p14:creationId xmlns:p14="http://schemas.microsoft.com/office/powerpoint/2010/main" val="133756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DB08-878E-6B86-351E-B00A162BB367}"/>
              </a:ext>
            </a:extLst>
          </p:cNvPr>
          <p:cNvSpPr>
            <a:spLocks noGrp="1"/>
          </p:cNvSpPr>
          <p:nvPr>
            <p:ph type="title"/>
          </p:nvPr>
        </p:nvSpPr>
        <p:spPr/>
        <p:txBody>
          <a:bodyPr/>
          <a:lstStyle/>
          <a:p>
            <a:r>
              <a:rPr lang="en-IN" dirty="0"/>
              <a:t>Innovation Details - Process Flow 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1" y="1332075"/>
            <a:ext cx="7097162" cy="4972761"/>
          </a:xfrm>
        </p:spPr>
      </p:pic>
      <p:sp>
        <p:nvSpPr>
          <p:cNvPr id="4" name="Slide Number Placeholder 3">
            <a:extLst>
              <a:ext uri="{FF2B5EF4-FFF2-40B4-BE49-F238E27FC236}">
                <a16:creationId xmlns:a16="http://schemas.microsoft.com/office/drawing/2014/main" id="{4D5F5234-BA0B-136F-D814-4BB77EFC7FF3}"/>
              </a:ext>
            </a:extLst>
          </p:cNvPr>
          <p:cNvSpPr>
            <a:spLocks noGrp="1"/>
          </p:cNvSpPr>
          <p:nvPr>
            <p:ph type="sldNum" sz="quarter" idx="12"/>
          </p:nvPr>
        </p:nvSpPr>
        <p:spPr/>
        <p:txBody>
          <a:bodyPr/>
          <a:lstStyle/>
          <a:p>
            <a:fld id="{672B7600-67E3-4D97-B453-880E2742B982}" type="slidenum">
              <a:rPr lang="en-US" smtClean="0"/>
              <a:t>11</a:t>
            </a:fld>
            <a:endParaRPr lang="en-US"/>
          </a:p>
        </p:txBody>
      </p:sp>
    </p:spTree>
    <p:extLst>
      <p:ext uri="{BB962C8B-B14F-4D97-AF65-F5344CB8AC3E}">
        <p14:creationId xmlns:p14="http://schemas.microsoft.com/office/powerpoint/2010/main" val="227636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74BF-FEC1-BFCF-59C0-A108C7B6DEF6}"/>
              </a:ext>
            </a:extLst>
          </p:cNvPr>
          <p:cNvSpPr>
            <a:spLocks noGrp="1"/>
          </p:cNvSpPr>
          <p:nvPr>
            <p:ph type="title"/>
          </p:nvPr>
        </p:nvSpPr>
        <p:spPr>
          <a:xfrm>
            <a:off x="1964055" y="580467"/>
            <a:ext cx="9401175" cy="959407"/>
          </a:xfrm>
        </p:spPr>
        <p:txBody>
          <a:bodyPr/>
          <a:lstStyle/>
          <a:p>
            <a:r>
              <a:rPr lang="en-IN" dirty="0"/>
              <a:t>Innovation Details – Technology Stack</a:t>
            </a:r>
          </a:p>
        </p:txBody>
      </p:sp>
      <p:sp>
        <p:nvSpPr>
          <p:cNvPr id="3" name="Content Placeholder 2">
            <a:extLst>
              <a:ext uri="{FF2B5EF4-FFF2-40B4-BE49-F238E27FC236}">
                <a16:creationId xmlns:a16="http://schemas.microsoft.com/office/drawing/2014/main" id="{53EDF9E2-96CF-27C6-9139-B522470C6AC7}"/>
              </a:ext>
            </a:extLst>
          </p:cNvPr>
          <p:cNvSpPr>
            <a:spLocks noGrp="1"/>
          </p:cNvSpPr>
          <p:nvPr>
            <p:ph idx="1"/>
          </p:nvPr>
        </p:nvSpPr>
        <p:spPr>
          <a:xfrm>
            <a:off x="491490" y="1345564"/>
            <a:ext cx="11590020" cy="5375680"/>
          </a:xfrm>
        </p:spPr>
        <p:txBody>
          <a:bodyPr>
            <a:noAutofit/>
          </a:bodyPr>
          <a:lstStyle/>
          <a:p>
            <a:r>
              <a:rPr lang="en-US" sz="1800" dirty="0" smtClean="0"/>
              <a:t>UAVs</a:t>
            </a:r>
            <a:r>
              <a:rPr lang="en-US" sz="1800" dirty="0"/>
              <a:t>: Small unmanned aerial vehicles equipped with high-resolution cameras, GPS systems, and communication equipment for remote operation. These UAVs are designed to navigate and inspect power lines safely and efficiently.</a:t>
            </a:r>
          </a:p>
          <a:p>
            <a:r>
              <a:rPr lang="en-US" sz="1800" dirty="0"/>
              <a:t>Cameras: High-resolution cameras mounted on the UAVs to capture images and videos of the power lines.</a:t>
            </a:r>
          </a:p>
          <a:p>
            <a:r>
              <a:rPr lang="en-US" sz="1800" dirty="0"/>
              <a:t>Computer Vision Software: Advanced algorithms and machine learning models are used to analyze the images and videos captured by the cameras. These algorithms can detect and identify potential faults or damage in power lines, enabling faster repairs and reducing downtime.</a:t>
            </a:r>
          </a:p>
          <a:p>
            <a:r>
              <a:rPr lang="en-US" sz="1800" dirty="0"/>
              <a:t>Communication Systems: Communication systems are used to transmit the data and images captured by the UAVs to </a:t>
            </a:r>
            <a:r>
              <a:rPr lang="en-US" sz="1800" dirty="0" smtClean="0"/>
              <a:t>the </a:t>
            </a:r>
            <a:r>
              <a:rPr lang="en-US" sz="1800" dirty="0"/>
              <a:t>control center.</a:t>
            </a:r>
          </a:p>
          <a:p>
            <a:r>
              <a:rPr lang="en-US" sz="1800" dirty="0"/>
              <a:t>Data Storage and Analysis: Data storage and analysis systems are used to store and analyze the data collected during power line inspections. This data can be used to identify trends and patterns and inform maintenance and repair decisions.</a:t>
            </a:r>
          </a:p>
          <a:p>
            <a:r>
              <a:rPr lang="en-US" sz="1800" dirty="0"/>
              <a:t>Remote Control and Monitoring Software: Software is used to remotely control and monitor the UAVs during power line inspections. This software typically includes a user interface for the operator to view the images and videos captured by the cameras and to control the UAVs.</a:t>
            </a:r>
          </a:p>
          <a:p>
            <a:pPr>
              <a:lnSpc>
                <a:spcPct val="100000"/>
              </a:lnSpc>
            </a:pPr>
            <a:endParaRPr lang="en-IN" sz="1600" dirty="0"/>
          </a:p>
        </p:txBody>
      </p:sp>
      <p:sp>
        <p:nvSpPr>
          <p:cNvPr id="4" name="Slide Number Placeholder 3">
            <a:extLst>
              <a:ext uri="{FF2B5EF4-FFF2-40B4-BE49-F238E27FC236}">
                <a16:creationId xmlns:a16="http://schemas.microsoft.com/office/drawing/2014/main" id="{B6F74633-5962-ABAA-A76C-662F1F6C088E}"/>
              </a:ext>
            </a:extLst>
          </p:cNvPr>
          <p:cNvSpPr>
            <a:spLocks noGrp="1"/>
          </p:cNvSpPr>
          <p:nvPr>
            <p:ph type="sldNum" sz="quarter" idx="12"/>
          </p:nvPr>
        </p:nvSpPr>
        <p:spPr/>
        <p:txBody>
          <a:bodyPr/>
          <a:lstStyle/>
          <a:p>
            <a:fld id="{672B7600-67E3-4D97-B453-880E2742B982}" type="slidenum">
              <a:rPr lang="en-US" smtClean="0"/>
              <a:t>12</a:t>
            </a:fld>
            <a:endParaRPr lang="en-US"/>
          </a:p>
        </p:txBody>
      </p:sp>
    </p:spTree>
    <p:extLst>
      <p:ext uri="{BB962C8B-B14F-4D97-AF65-F5344CB8AC3E}">
        <p14:creationId xmlns:p14="http://schemas.microsoft.com/office/powerpoint/2010/main" val="109235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F6CC-CE8A-2B43-47B5-3493A12B2782}"/>
              </a:ext>
            </a:extLst>
          </p:cNvPr>
          <p:cNvSpPr>
            <a:spLocks noGrp="1"/>
          </p:cNvSpPr>
          <p:nvPr>
            <p:ph type="title"/>
          </p:nvPr>
        </p:nvSpPr>
        <p:spPr>
          <a:xfrm>
            <a:off x="1941195" y="537924"/>
            <a:ext cx="9401175" cy="959407"/>
          </a:xfrm>
        </p:spPr>
        <p:txBody>
          <a:bodyPr/>
          <a:lstStyle/>
          <a:p>
            <a:r>
              <a:rPr lang="en-IN" dirty="0"/>
              <a:t>Innovation Details – Unique Selling Points</a:t>
            </a:r>
          </a:p>
        </p:txBody>
      </p:sp>
      <p:sp>
        <p:nvSpPr>
          <p:cNvPr id="3" name="Content Placeholder 2">
            <a:extLst>
              <a:ext uri="{FF2B5EF4-FFF2-40B4-BE49-F238E27FC236}">
                <a16:creationId xmlns:a16="http://schemas.microsoft.com/office/drawing/2014/main" id="{52F3A9DF-1776-E940-D8A8-CD9969DF53B4}"/>
              </a:ext>
            </a:extLst>
          </p:cNvPr>
          <p:cNvSpPr>
            <a:spLocks noGrp="1"/>
          </p:cNvSpPr>
          <p:nvPr>
            <p:ph idx="1"/>
          </p:nvPr>
        </p:nvSpPr>
        <p:spPr>
          <a:xfrm>
            <a:off x="480060" y="1309446"/>
            <a:ext cx="11212830" cy="5319954"/>
          </a:xfrm>
        </p:spPr>
        <p:txBody>
          <a:bodyPr>
            <a:noAutofit/>
          </a:bodyPr>
          <a:lstStyle/>
          <a:p>
            <a:r>
              <a:rPr lang="en-US" sz="1700" dirty="0"/>
              <a:t>Increased Efficiency: UAVs can inspect power lines much faster than human workers, reducing the time and cost associated with inspections.</a:t>
            </a:r>
          </a:p>
          <a:p>
            <a:r>
              <a:rPr lang="en-US" sz="1700" dirty="0"/>
              <a:t>Enhanced Safety: Power line inspections are inherently dangerous, requiring workers to climb up high and work in precarious positions. The use of UAVs eliminates this risk, making inspections safer and reducing the likelihood of accidents and injuries.</a:t>
            </a:r>
          </a:p>
          <a:p>
            <a:r>
              <a:rPr lang="en-US" sz="1700" dirty="0"/>
              <a:t>Accurate Data Collection: The use of high-resolution cameras and advanced algorithms in the technology ensures that inspections are thorough and accurate. This improves the detection of potential faults and damage, reducing the risk of equipment failures and downtime.</a:t>
            </a:r>
          </a:p>
          <a:p>
            <a:r>
              <a:rPr lang="en-US" sz="1700" dirty="0"/>
              <a:t>Remote Operation: UAVs can be operated remotely, allowing inspections to be conducted from a safe distance. This reduces the need for workers to travel to and from remote locations and enables inspections to be conducted in difficult-to-reach areas.</a:t>
            </a:r>
          </a:p>
          <a:p>
            <a:r>
              <a:rPr lang="en-US" sz="1700" dirty="0"/>
              <a:t>Environmental Benefits: The use of UAVs reduces the need for fossil fuel-powered vehicles and machinery, contributing to the overall sustainability and energy efficiency of the power industry.</a:t>
            </a:r>
          </a:p>
          <a:p>
            <a:r>
              <a:rPr lang="en-US" sz="1700" dirty="0"/>
              <a:t>Cost Savings: By reducing the time and cost associated with power line inspections, the use of UAVs and computer vision technology can result in significant cost savings for power companies.</a:t>
            </a:r>
          </a:p>
          <a:p>
            <a:pPr>
              <a:lnSpc>
                <a:spcPct val="100000"/>
              </a:lnSpc>
            </a:pPr>
            <a:endParaRPr lang="en-IN" sz="1200" dirty="0"/>
          </a:p>
        </p:txBody>
      </p:sp>
      <p:sp>
        <p:nvSpPr>
          <p:cNvPr id="4" name="Slide Number Placeholder 3">
            <a:extLst>
              <a:ext uri="{FF2B5EF4-FFF2-40B4-BE49-F238E27FC236}">
                <a16:creationId xmlns:a16="http://schemas.microsoft.com/office/drawing/2014/main" id="{D75D9600-1E91-228D-9125-F14876D36AEF}"/>
              </a:ext>
            </a:extLst>
          </p:cNvPr>
          <p:cNvSpPr>
            <a:spLocks noGrp="1"/>
          </p:cNvSpPr>
          <p:nvPr>
            <p:ph type="sldNum" sz="quarter" idx="12"/>
          </p:nvPr>
        </p:nvSpPr>
        <p:spPr/>
        <p:txBody>
          <a:bodyPr/>
          <a:lstStyle/>
          <a:p>
            <a:fld id="{672B7600-67E3-4D97-B453-880E2742B982}" type="slidenum">
              <a:rPr lang="en-US" smtClean="0"/>
              <a:t>13</a:t>
            </a:fld>
            <a:endParaRPr lang="en-US"/>
          </a:p>
        </p:txBody>
      </p:sp>
    </p:spTree>
    <p:extLst>
      <p:ext uri="{BB962C8B-B14F-4D97-AF65-F5344CB8AC3E}">
        <p14:creationId xmlns:p14="http://schemas.microsoft.com/office/powerpoint/2010/main" val="414375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p:txBody>
          <a:bodyPr/>
          <a:lstStyle/>
          <a:p>
            <a:r>
              <a:rPr lang="en-US" dirty="0"/>
              <a:t>Economic Impact</a:t>
            </a:r>
          </a:p>
        </p:txBody>
      </p:sp>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fld id="{672B7600-67E3-4D97-B453-880E2742B982}" type="slidenum">
              <a:rPr lang="en-US" smtClean="0"/>
              <a:pPr/>
              <a:t>14</a:t>
            </a:fld>
            <a:endParaRPr lang="en-US"/>
          </a:p>
        </p:txBody>
      </p:sp>
    </p:spTree>
    <p:extLst>
      <p:ext uri="{BB962C8B-B14F-4D97-AF65-F5344CB8AC3E}">
        <p14:creationId xmlns:p14="http://schemas.microsoft.com/office/powerpoint/2010/main" val="403624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F6CC-CE8A-2B43-47B5-3493A12B2782}"/>
              </a:ext>
            </a:extLst>
          </p:cNvPr>
          <p:cNvSpPr>
            <a:spLocks noGrp="1"/>
          </p:cNvSpPr>
          <p:nvPr>
            <p:ph type="title"/>
          </p:nvPr>
        </p:nvSpPr>
        <p:spPr/>
        <p:txBody>
          <a:bodyPr/>
          <a:lstStyle/>
          <a:p>
            <a:r>
              <a:rPr lang="en-IN" dirty="0"/>
              <a:t>Economic Impact</a:t>
            </a:r>
          </a:p>
        </p:txBody>
      </p:sp>
      <p:sp>
        <p:nvSpPr>
          <p:cNvPr id="3" name="Content Placeholder 2">
            <a:extLst>
              <a:ext uri="{FF2B5EF4-FFF2-40B4-BE49-F238E27FC236}">
                <a16:creationId xmlns:a16="http://schemas.microsoft.com/office/drawing/2014/main" id="{52F3A9DF-1776-E940-D8A8-CD9969DF53B4}"/>
              </a:ext>
            </a:extLst>
          </p:cNvPr>
          <p:cNvSpPr>
            <a:spLocks noGrp="1"/>
          </p:cNvSpPr>
          <p:nvPr>
            <p:ph idx="1"/>
          </p:nvPr>
        </p:nvSpPr>
        <p:spPr>
          <a:xfrm>
            <a:off x="556260" y="1414145"/>
            <a:ext cx="11544300" cy="5443855"/>
          </a:xfrm>
        </p:spPr>
        <p:txBody>
          <a:bodyPr>
            <a:noAutofit/>
          </a:bodyPr>
          <a:lstStyle/>
          <a:p>
            <a:r>
              <a:rPr lang="en-US" sz="1700" dirty="0"/>
              <a:t>Cost Savings: Traditional power line inspection methods can be time-consuming and labor-intensive, requiring workers to climb up and visually inspect each power line. The use of UAVs and computer vision technology can significantly reduce the time and labor costs associated with inspections, resulting in cost savings for power companies.</a:t>
            </a:r>
          </a:p>
          <a:p>
            <a:r>
              <a:rPr lang="en-US" sz="1700" dirty="0"/>
              <a:t>Improved Maintenance: By identifying and addressing potential faults and damage more quickly, UAVs and computer vision technology can help prevent power outages and equipment failures. This can result in fewer costly repairs and less downtime for power companies.</a:t>
            </a:r>
          </a:p>
          <a:p>
            <a:r>
              <a:rPr lang="en-US" sz="1700" dirty="0"/>
              <a:t>Enhanced Efficiency: The use of UAVs and computer vision technology can enable faster and more efficient inspections, allowing power companies to cover a larger area in less time. This can improve overall operational efficiency and increase revenue for power companies.</a:t>
            </a:r>
          </a:p>
          <a:p>
            <a:r>
              <a:rPr lang="en-US" sz="1700" dirty="0"/>
              <a:t>Increased Safety: Power line inspections can be dangerous for human workers, requiring them to climb up high and work in precarious positions. By using UAVs and computer vision technology, power companies can reduce the risk of accidents and injuries, leading to fewer worker compensation claims and potential legal liabilities.</a:t>
            </a:r>
          </a:p>
          <a:p>
            <a:r>
              <a:rPr lang="en-US" sz="1700" dirty="0"/>
              <a:t>Competitive Advantage: Adopting UAVs and computer vision technology for power line inspections can give power companies a competitive advantage in the industry. It demonstrates a commitment to safety, sustainability, and innovation, which can attract new customers and investors</a:t>
            </a:r>
            <a:r>
              <a:rPr lang="en-US" sz="1700" dirty="0" smtClean="0"/>
              <a:t>.</a:t>
            </a:r>
          </a:p>
        </p:txBody>
      </p:sp>
      <p:sp>
        <p:nvSpPr>
          <p:cNvPr id="4" name="Slide Number Placeholder 3">
            <a:extLst>
              <a:ext uri="{FF2B5EF4-FFF2-40B4-BE49-F238E27FC236}">
                <a16:creationId xmlns:a16="http://schemas.microsoft.com/office/drawing/2014/main" id="{D75D9600-1E91-228D-9125-F14876D36AEF}"/>
              </a:ext>
            </a:extLst>
          </p:cNvPr>
          <p:cNvSpPr>
            <a:spLocks noGrp="1"/>
          </p:cNvSpPr>
          <p:nvPr>
            <p:ph type="sldNum" sz="quarter" idx="12"/>
          </p:nvPr>
        </p:nvSpPr>
        <p:spPr/>
        <p:txBody>
          <a:bodyPr/>
          <a:lstStyle/>
          <a:p>
            <a:fld id="{672B7600-67E3-4D97-B453-880E2742B982}" type="slidenum">
              <a:rPr lang="en-US" smtClean="0"/>
              <a:t>15</a:t>
            </a:fld>
            <a:endParaRPr lang="en-US"/>
          </a:p>
        </p:txBody>
      </p:sp>
    </p:spTree>
    <p:extLst>
      <p:ext uri="{BB962C8B-B14F-4D97-AF65-F5344CB8AC3E}">
        <p14:creationId xmlns:p14="http://schemas.microsoft.com/office/powerpoint/2010/main" val="350811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p:txBody>
          <a:bodyPr/>
          <a:lstStyle/>
          <a:p>
            <a:r>
              <a:rPr lang="en-US" dirty="0"/>
              <a:t>Contact Details</a:t>
            </a:r>
          </a:p>
        </p:txBody>
      </p:sp>
      <p:sp>
        <p:nvSpPr>
          <p:cNvPr id="5" name="Text Placeholder 4">
            <a:extLst>
              <a:ext uri="{FF2B5EF4-FFF2-40B4-BE49-F238E27FC236}">
                <a16:creationId xmlns:a16="http://schemas.microsoft.com/office/drawing/2014/main" id="{11BD888B-972E-42BE-8FD6-806C5A5A3530}"/>
              </a:ext>
            </a:extLst>
          </p:cNvPr>
          <p:cNvSpPr>
            <a:spLocks noGrp="1"/>
          </p:cNvSpPr>
          <p:nvPr>
            <p:ph type="body" idx="1"/>
          </p:nvPr>
        </p:nvSpPr>
        <p:spPr>
          <a:xfrm>
            <a:off x="674370" y="1937051"/>
            <a:ext cx="11517630" cy="1136871"/>
          </a:xfrm>
        </p:spPr>
        <p:txBody>
          <a:bodyPr>
            <a:normAutofit fontScale="92500"/>
          </a:bodyPr>
          <a:lstStyle/>
          <a:p>
            <a:r>
              <a:rPr lang="en-US" sz="2000" dirty="0"/>
              <a:t>Please provide your single point of contact.</a:t>
            </a:r>
          </a:p>
          <a:p>
            <a:r>
              <a:rPr lang="en-US" sz="2000" dirty="0"/>
              <a:t>Name</a:t>
            </a:r>
            <a:r>
              <a:rPr lang="en-US" sz="2000" dirty="0" smtClean="0"/>
              <a:t>:</a:t>
            </a:r>
            <a:r>
              <a:rPr lang="en-US" sz="2000" dirty="0"/>
              <a:t> </a:t>
            </a:r>
            <a:r>
              <a:rPr lang="en-US" sz="2000" dirty="0" smtClean="0"/>
              <a:t>ARAVIND RAJ N</a:t>
            </a:r>
            <a:r>
              <a:rPr lang="en-US" sz="2000" dirty="0"/>
              <a:t>	 </a:t>
            </a:r>
            <a:r>
              <a:rPr lang="en-US" sz="2000" dirty="0" smtClean="0"/>
              <a:t> Phone </a:t>
            </a:r>
            <a:r>
              <a:rPr lang="en-US" sz="2000" dirty="0"/>
              <a:t>No</a:t>
            </a:r>
            <a:r>
              <a:rPr lang="en-US" sz="2000" dirty="0" smtClean="0"/>
              <a:t>: 8939497678</a:t>
            </a:r>
            <a:r>
              <a:rPr lang="en-US" sz="2000" dirty="0"/>
              <a:t>	 </a:t>
            </a:r>
            <a:r>
              <a:rPr lang="en-US" sz="2000" dirty="0" smtClean="0"/>
              <a:t>   E-mail Id: </a:t>
            </a:r>
            <a:r>
              <a:rPr lang="en-IN" dirty="0" smtClean="0"/>
              <a:t>aravindraj.engineer@gmail.com</a:t>
            </a:r>
            <a:endParaRPr lang="en-US" sz="2000" dirty="0"/>
          </a:p>
        </p:txBody>
      </p:sp>
      <p:sp>
        <p:nvSpPr>
          <p:cNvPr id="6" name="Slide Number Placeholder 5">
            <a:extLst>
              <a:ext uri="{FF2B5EF4-FFF2-40B4-BE49-F238E27FC236}">
                <a16:creationId xmlns:a16="http://schemas.microsoft.com/office/drawing/2014/main" id="{27CE8A21-3691-4C04-B978-15B30DA2E932}"/>
              </a:ext>
            </a:extLst>
          </p:cNvPr>
          <p:cNvSpPr>
            <a:spLocks noGrp="1"/>
          </p:cNvSpPr>
          <p:nvPr>
            <p:ph type="sldNum" sz="quarter" idx="12"/>
          </p:nvPr>
        </p:nvSpPr>
        <p:spPr>
          <a:xfrm>
            <a:off x="831850" y="6280150"/>
            <a:ext cx="2743200" cy="365125"/>
          </a:xfrm>
        </p:spPr>
        <p:txBody>
          <a:bodyPr/>
          <a:lstStyle/>
          <a:p>
            <a:fld id="{672B7600-67E3-4D97-B453-880E2742B982}" type="slidenum">
              <a:rPr lang="en-US" smtClean="0"/>
              <a:pPr/>
              <a:t>16</a:t>
            </a:fld>
            <a:endParaRPr lang="en-US"/>
          </a:p>
        </p:txBody>
      </p:sp>
    </p:spTree>
    <p:extLst>
      <p:ext uri="{BB962C8B-B14F-4D97-AF65-F5344CB8AC3E}">
        <p14:creationId xmlns:p14="http://schemas.microsoft.com/office/powerpoint/2010/main" val="250750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p:txBody>
          <a:bodyPr/>
          <a:lstStyle/>
          <a:p>
            <a:fld id="{672B7600-67E3-4D97-B453-880E2742B982}" type="slidenum">
              <a:rPr lang="en-US" smtClean="0"/>
              <a:pPr/>
              <a:t>17</a:t>
            </a:fld>
            <a:endParaRPr lang="en-US" dirty="0"/>
          </a:p>
        </p:txBody>
      </p:sp>
    </p:spTree>
    <p:extLst>
      <p:ext uri="{BB962C8B-B14F-4D97-AF65-F5344CB8AC3E}">
        <p14:creationId xmlns:p14="http://schemas.microsoft.com/office/powerpoint/2010/main" val="48035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E7ED-47CA-8BA1-D0B0-FA18951DD145}"/>
              </a:ext>
            </a:extLst>
          </p:cNvPr>
          <p:cNvSpPr>
            <a:spLocks noGrp="1"/>
          </p:cNvSpPr>
          <p:nvPr>
            <p:ph type="title"/>
          </p:nvPr>
        </p:nvSpPr>
        <p:spPr/>
        <p:txBody>
          <a:bodyPr/>
          <a:lstStyle/>
          <a:p>
            <a:r>
              <a:rPr lang="en-IN" dirty="0"/>
              <a:t>Team Details</a:t>
            </a:r>
          </a:p>
        </p:txBody>
      </p:sp>
      <p:sp>
        <p:nvSpPr>
          <p:cNvPr id="3" name="Content Placeholder 2">
            <a:extLst>
              <a:ext uri="{FF2B5EF4-FFF2-40B4-BE49-F238E27FC236}">
                <a16:creationId xmlns:a16="http://schemas.microsoft.com/office/drawing/2014/main" id="{86CAC825-6ACA-F639-6F93-89AD733A6296}"/>
              </a:ext>
            </a:extLst>
          </p:cNvPr>
          <p:cNvSpPr>
            <a:spLocks noGrp="1"/>
          </p:cNvSpPr>
          <p:nvPr>
            <p:ph idx="1"/>
          </p:nvPr>
        </p:nvSpPr>
        <p:spPr>
          <a:xfrm>
            <a:off x="696033" y="1589428"/>
            <a:ext cx="6337425" cy="4919108"/>
          </a:xfrm>
        </p:spPr>
        <p:txBody>
          <a:bodyPr>
            <a:normAutofit fontScale="47500" lnSpcReduction="20000"/>
          </a:bodyPr>
          <a:lstStyle/>
          <a:p>
            <a:pPr marL="0" indent="0">
              <a:buNone/>
            </a:pPr>
            <a:r>
              <a:rPr lang="en-IN" sz="3400" b="1" dirty="0"/>
              <a:t>Problem Theme </a:t>
            </a:r>
            <a:r>
              <a:rPr lang="en-IN" sz="3400" b="1" dirty="0" smtClean="0"/>
              <a:t>: </a:t>
            </a:r>
            <a:r>
              <a:rPr lang="en-US" sz="3200" b="1" dirty="0"/>
              <a:t>Power System use cases using Computer Vision</a:t>
            </a:r>
            <a:endParaRPr lang="en-IN" sz="3200" b="1" dirty="0"/>
          </a:p>
          <a:p>
            <a:pPr marL="0" indent="0">
              <a:buNone/>
            </a:pPr>
            <a:r>
              <a:rPr lang="en-IN" sz="3400" b="1" dirty="0"/>
              <a:t>Team </a:t>
            </a:r>
            <a:r>
              <a:rPr lang="en-IN" sz="3400" b="1" dirty="0" smtClean="0"/>
              <a:t>Name: Coders Spot</a:t>
            </a:r>
          </a:p>
          <a:p>
            <a:pPr marL="0" indent="0">
              <a:buNone/>
            </a:pPr>
            <a:r>
              <a:rPr lang="en-IN" sz="3400" b="1" dirty="0" smtClean="0"/>
              <a:t>Team Leader Name: ARAVIND RAJ N</a:t>
            </a:r>
            <a:endParaRPr lang="en-IN" sz="3400" dirty="0" smtClean="0"/>
          </a:p>
          <a:p>
            <a:pPr marL="0" indent="0">
              <a:buNone/>
            </a:pPr>
            <a:r>
              <a:rPr lang="en-IN" sz="3400" dirty="0" smtClean="0"/>
              <a:t>Branch </a:t>
            </a:r>
            <a:r>
              <a:rPr lang="en-IN" sz="3400" dirty="0"/>
              <a:t>(</a:t>
            </a:r>
            <a:r>
              <a:rPr lang="en-IN" sz="3400" dirty="0" err="1"/>
              <a:t>B.Tech</a:t>
            </a:r>
            <a:r>
              <a:rPr lang="en-IN" sz="3400" dirty="0"/>
              <a:t>/</a:t>
            </a:r>
            <a:r>
              <a:rPr lang="en-IN" sz="3400" dirty="0" err="1"/>
              <a:t>M.Tech</a:t>
            </a:r>
            <a:r>
              <a:rPr lang="en-IN" sz="3400" dirty="0"/>
              <a:t>/</a:t>
            </a:r>
            <a:r>
              <a:rPr lang="en-IN" sz="3400" dirty="0" err="1"/>
              <a:t>Ph.D</a:t>
            </a:r>
            <a:r>
              <a:rPr lang="en-IN" sz="3400" dirty="0"/>
              <a:t> etc</a:t>
            </a:r>
            <a:r>
              <a:rPr lang="en-IN" sz="3400" dirty="0" smtClean="0"/>
              <a:t>.): B.E</a:t>
            </a:r>
            <a:r>
              <a:rPr lang="en-IN" sz="3400" dirty="0"/>
              <a:t>	             </a:t>
            </a:r>
          </a:p>
          <a:p>
            <a:pPr marL="0" indent="0">
              <a:buNone/>
            </a:pPr>
            <a:r>
              <a:rPr lang="en-IN" sz="3400" dirty="0"/>
              <a:t>Stream (EEE,CSE, etc.): </a:t>
            </a:r>
            <a:r>
              <a:rPr lang="en-IN" sz="3400" dirty="0" smtClean="0"/>
              <a:t>CSE       </a:t>
            </a:r>
            <a:r>
              <a:rPr lang="en-IN" sz="3400" dirty="0"/>
              <a:t>	</a:t>
            </a:r>
          </a:p>
          <a:p>
            <a:pPr marL="0" indent="0">
              <a:buNone/>
            </a:pPr>
            <a:r>
              <a:rPr lang="en-IN" sz="3400" dirty="0"/>
              <a:t>Year(I,II,III,IV</a:t>
            </a:r>
            <a:r>
              <a:rPr lang="en-IN" sz="3400" dirty="0" smtClean="0"/>
              <a:t>): III</a:t>
            </a:r>
            <a:endParaRPr lang="en-IN" sz="3400" dirty="0"/>
          </a:p>
          <a:p>
            <a:pPr marL="0" indent="0">
              <a:buNone/>
            </a:pPr>
            <a:r>
              <a:rPr lang="en-IN" sz="3400" b="1" dirty="0"/>
              <a:t>Team Member 1 </a:t>
            </a:r>
            <a:r>
              <a:rPr lang="en-IN" sz="3400" b="1" dirty="0" smtClean="0"/>
              <a:t>Name: </a:t>
            </a:r>
            <a:r>
              <a:rPr lang="en-IN" sz="3400" b="1" dirty="0" err="1" smtClean="0"/>
              <a:t>Vaideeshwaran</a:t>
            </a:r>
            <a:r>
              <a:rPr lang="en-IN" sz="3400" b="1" dirty="0" smtClean="0"/>
              <a:t> </a:t>
            </a:r>
            <a:r>
              <a:rPr lang="en-IN" sz="3400" b="1" dirty="0"/>
              <a:t>A</a:t>
            </a:r>
            <a:endParaRPr lang="en-IN" sz="3400" dirty="0"/>
          </a:p>
          <a:p>
            <a:pPr marL="0" indent="0">
              <a:buNone/>
            </a:pPr>
            <a:r>
              <a:rPr lang="en-IN" sz="3400" dirty="0"/>
              <a:t>Branch (</a:t>
            </a:r>
            <a:r>
              <a:rPr lang="en-IN" sz="3400" dirty="0" err="1"/>
              <a:t>B.Tech</a:t>
            </a:r>
            <a:r>
              <a:rPr lang="en-IN" sz="3400" dirty="0"/>
              <a:t>/</a:t>
            </a:r>
            <a:r>
              <a:rPr lang="en-IN" sz="3400" dirty="0" err="1"/>
              <a:t>M.Tech</a:t>
            </a:r>
            <a:r>
              <a:rPr lang="en-IN" sz="3400" dirty="0"/>
              <a:t>/</a:t>
            </a:r>
            <a:r>
              <a:rPr lang="en-IN" sz="3400" dirty="0" err="1"/>
              <a:t>Ph.D</a:t>
            </a:r>
            <a:r>
              <a:rPr lang="en-IN" sz="3400" dirty="0"/>
              <a:t> etc</a:t>
            </a:r>
            <a:r>
              <a:rPr lang="en-IN" sz="3400" dirty="0" smtClean="0"/>
              <a:t>.): B.E</a:t>
            </a:r>
            <a:endParaRPr lang="en-IN" sz="3400" dirty="0"/>
          </a:p>
          <a:p>
            <a:pPr marL="0" indent="0">
              <a:buNone/>
            </a:pPr>
            <a:r>
              <a:rPr lang="en-IN" sz="3400" dirty="0"/>
              <a:t>Stream (EEE,CSE, etc.): </a:t>
            </a:r>
            <a:r>
              <a:rPr lang="en-IN" sz="3400" dirty="0" smtClean="0"/>
              <a:t>CSE                          </a:t>
            </a:r>
            <a:endParaRPr lang="en-IN" sz="3400" dirty="0"/>
          </a:p>
          <a:p>
            <a:pPr marL="0" indent="0">
              <a:buNone/>
            </a:pPr>
            <a:r>
              <a:rPr lang="en-IN" sz="3400" dirty="0"/>
              <a:t> Year(I,II,III,IV</a:t>
            </a:r>
            <a:r>
              <a:rPr lang="en-IN" sz="3400" dirty="0" smtClean="0"/>
              <a:t>): III</a:t>
            </a:r>
            <a:endParaRPr lang="en-IN" sz="3400" dirty="0"/>
          </a:p>
          <a:p>
            <a:pPr marL="0" lvl="1" indent="0">
              <a:buNone/>
            </a:pPr>
            <a:endParaRPr lang="en-IN" sz="1050" dirty="0"/>
          </a:p>
        </p:txBody>
      </p:sp>
      <p:sp>
        <p:nvSpPr>
          <p:cNvPr id="6" name="Slide Number Placeholder 5">
            <a:extLst>
              <a:ext uri="{FF2B5EF4-FFF2-40B4-BE49-F238E27FC236}">
                <a16:creationId xmlns:a16="http://schemas.microsoft.com/office/drawing/2014/main" id="{FA855810-80A0-E0C0-2F8A-4937229650C5}"/>
              </a:ext>
            </a:extLst>
          </p:cNvPr>
          <p:cNvSpPr>
            <a:spLocks noGrp="1"/>
          </p:cNvSpPr>
          <p:nvPr>
            <p:ph type="sldNum" sz="quarter" idx="12"/>
          </p:nvPr>
        </p:nvSpPr>
        <p:spPr/>
        <p:txBody>
          <a:bodyPr/>
          <a:lstStyle/>
          <a:p>
            <a:fld id="{672B7600-67E3-4D97-B453-880E2742B982}" type="slidenum">
              <a:rPr lang="en-US" smtClean="0"/>
              <a:t>2</a:t>
            </a:fld>
            <a:endParaRPr lang="en-US" dirty="0"/>
          </a:p>
        </p:txBody>
      </p:sp>
      <p:sp>
        <p:nvSpPr>
          <p:cNvPr id="8" name="TextBox 7">
            <a:extLst>
              <a:ext uri="{FF2B5EF4-FFF2-40B4-BE49-F238E27FC236}">
                <a16:creationId xmlns:a16="http://schemas.microsoft.com/office/drawing/2014/main" id="{5D57004C-C8BA-70B4-6301-49A5F641B982}"/>
              </a:ext>
            </a:extLst>
          </p:cNvPr>
          <p:cNvSpPr txBox="1"/>
          <p:nvPr/>
        </p:nvSpPr>
        <p:spPr>
          <a:xfrm>
            <a:off x="6597332" y="1825624"/>
            <a:ext cx="5064760" cy="4255267"/>
          </a:xfrm>
          <a:prstGeom prst="rect">
            <a:avLst/>
          </a:prstGeom>
          <a:noFill/>
        </p:spPr>
        <p:txBody>
          <a:bodyPr wrap="square">
            <a:spAutoFit/>
          </a:bodyPr>
          <a:lstStyle/>
          <a:p>
            <a:pPr>
              <a:lnSpc>
                <a:spcPct val="150000"/>
              </a:lnSpc>
            </a:pPr>
            <a:r>
              <a:rPr lang="en-IN" sz="1600" b="1" dirty="0">
                <a:latin typeface="Arial" panose="020B0604020202020204" pitchFamily="34" charset="0"/>
                <a:cs typeface="Arial" panose="020B0604020202020204" pitchFamily="34" charset="0"/>
              </a:rPr>
              <a:t>Team Member 2 Name</a:t>
            </a:r>
            <a:r>
              <a:rPr lang="en-IN" sz="1600" b="1" dirty="0" smtClean="0">
                <a:latin typeface="Arial" panose="020B0604020202020204" pitchFamily="34" charset="0"/>
                <a:cs typeface="Arial" panose="020B0604020202020204" pitchFamily="34" charset="0"/>
              </a:rPr>
              <a:t>:</a:t>
            </a:r>
            <a:r>
              <a:rPr lang="en-IN" dirty="0"/>
              <a:t> </a:t>
            </a:r>
            <a:r>
              <a:rPr lang="en-IN" sz="1600" b="1" dirty="0" err="1">
                <a:latin typeface="Arial" panose="020B0604020202020204" pitchFamily="34" charset="0"/>
                <a:cs typeface="Arial" panose="020B0604020202020204" pitchFamily="34" charset="0"/>
              </a:rPr>
              <a:t>Thillai</a:t>
            </a:r>
            <a:r>
              <a:rPr lang="en-IN" sz="1600" b="1" dirty="0">
                <a:latin typeface="Arial" panose="020B0604020202020204" pitchFamily="34" charset="0"/>
                <a:cs typeface="Arial" panose="020B0604020202020204" pitchFamily="34" charset="0"/>
              </a:rPr>
              <a:t> Krishna R</a:t>
            </a:r>
          </a:p>
          <a:p>
            <a:pPr marL="0" lvl="1" indent="0">
              <a:lnSpc>
                <a:spcPct val="150000"/>
              </a:lnSpc>
              <a:buNone/>
            </a:pPr>
            <a:r>
              <a:rPr lang="en-IN" sz="1600" dirty="0">
                <a:latin typeface="Arial" panose="020B0604020202020204" pitchFamily="34" charset="0"/>
                <a:cs typeface="Arial" panose="020B0604020202020204" pitchFamily="34" charset="0"/>
              </a:rPr>
              <a:t>Branch (</a:t>
            </a:r>
            <a:r>
              <a:rPr lang="en-IN" sz="1600" dirty="0" err="1">
                <a:latin typeface="Arial" panose="020B0604020202020204" pitchFamily="34" charset="0"/>
                <a:cs typeface="Arial" panose="020B0604020202020204" pitchFamily="34" charset="0"/>
              </a:rPr>
              <a:t>B.Tech</a:t>
            </a:r>
            <a:r>
              <a:rPr lang="en-IN" sz="1600" dirty="0">
                <a:latin typeface="Arial" panose="020B0604020202020204" pitchFamily="34" charset="0"/>
                <a:cs typeface="Arial" panose="020B0604020202020204" pitchFamily="34" charset="0"/>
              </a:rPr>
              <a:t>/</a:t>
            </a:r>
            <a:r>
              <a:rPr lang="en-IN" sz="1600" dirty="0" err="1">
                <a:latin typeface="Arial" panose="020B0604020202020204" pitchFamily="34" charset="0"/>
                <a:cs typeface="Arial" panose="020B0604020202020204" pitchFamily="34" charset="0"/>
              </a:rPr>
              <a:t>M.Tech</a:t>
            </a:r>
            <a:r>
              <a:rPr lang="en-IN" sz="1600" dirty="0">
                <a:latin typeface="Arial" panose="020B0604020202020204" pitchFamily="34" charset="0"/>
                <a:cs typeface="Arial" panose="020B0604020202020204" pitchFamily="34" charset="0"/>
              </a:rPr>
              <a:t>/</a:t>
            </a:r>
            <a:r>
              <a:rPr lang="en-IN" sz="1600" dirty="0" err="1">
                <a:latin typeface="Arial" panose="020B0604020202020204" pitchFamily="34" charset="0"/>
                <a:cs typeface="Arial" panose="020B0604020202020204" pitchFamily="34" charset="0"/>
              </a:rPr>
              <a:t>Ph.D</a:t>
            </a:r>
            <a:r>
              <a:rPr lang="en-IN" sz="1600" dirty="0">
                <a:latin typeface="Arial" panose="020B0604020202020204" pitchFamily="34" charset="0"/>
                <a:cs typeface="Arial" panose="020B0604020202020204" pitchFamily="34" charset="0"/>
              </a:rPr>
              <a:t> etc</a:t>
            </a:r>
            <a:r>
              <a:rPr lang="en-IN" sz="1600" dirty="0" smtClean="0">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            </a:t>
            </a:r>
            <a:endParaRPr lang="en-IN" sz="1600"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Stream (EEE,CSE, etc</a:t>
            </a:r>
            <a:r>
              <a:rPr lang="en-IN" sz="1600" dirty="0" smtClean="0">
                <a:latin typeface="Arial" panose="020B0604020202020204" pitchFamily="34" charset="0"/>
                <a:cs typeface="Arial" panose="020B0604020202020204" pitchFamily="34" charset="0"/>
              </a:rPr>
              <a:t>.): EEE                           </a:t>
            </a:r>
            <a:endParaRPr lang="en-IN" sz="1600"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Year(I,II,III,IV</a:t>
            </a:r>
            <a:r>
              <a:rPr lang="en-IN" sz="1600" dirty="0" smtClean="0">
                <a:latin typeface="Arial" panose="020B0604020202020204" pitchFamily="34" charset="0"/>
                <a:cs typeface="Arial" panose="020B0604020202020204" pitchFamily="34" charset="0"/>
              </a:rPr>
              <a:t>): III     </a:t>
            </a:r>
            <a:endParaRPr lang="en-IN" sz="1600" dirty="0">
              <a:latin typeface="Arial" panose="020B0604020202020204" pitchFamily="34" charset="0"/>
              <a:cs typeface="Arial" panose="020B0604020202020204" pitchFamily="34" charset="0"/>
            </a:endParaRPr>
          </a:p>
          <a:p>
            <a:pPr>
              <a:lnSpc>
                <a:spcPct val="150000"/>
              </a:lnSpc>
            </a:pPr>
            <a:r>
              <a:rPr lang="en-IN" sz="1600" b="1" dirty="0">
                <a:latin typeface="Arial" panose="020B0604020202020204" pitchFamily="34" charset="0"/>
                <a:cs typeface="Arial" panose="020B0604020202020204" pitchFamily="34" charset="0"/>
              </a:rPr>
              <a:t>Team Member 3 Name</a:t>
            </a: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AKASH S</a:t>
            </a:r>
          </a:p>
          <a:p>
            <a:pPr marL="0" lvl="1" indent="0">
              <a:lnSpc>
                <a:spcPct val="150000"/>
              </a:lnSpc>
              <a:buNone/>
            </a:pPr>
            <a:r>
              <a:rPr lang="en-IN" sz="1600" dirty="0">
                <a:latin typeface="Arial" panose="020B0604020202020204" pitchFamily="34" charset="0"/>
                <a:cs typeface="Arial" panose="020B0604020202020204" pitchFamily="34" charset="0"/>
              </a:rPr>
              <a:t>Branch (</a:t>
            </a:r>
            <a:r>
              <a:rPr lang="en-IN" sz="1600" dirty="0" err="1">
                <a:latin typeface="Arial" panose="020B0604020202020204" pitchFamily="34" charset="0"/>
                <a:cs typeface="Arial" panose="020B0604020202020204" pitchFamily="34" charset="0"/>
              </a:rPr>
              <a:t>B.Tech</a:t>
            </a:r>
            <a:r>
              <a:rPr lang="en-IN" sz="1600" dirty="0">
                <a:latin typeface="Arial" panose="020B0604020202020204" pitchFamily="34" charset="0"/>
                <a:cs typeface="Arial" panose="020B0604020202020204" pitchFamily="34" charset="0"/>
              </a:rPr>
              <a:t>/</a:t>
            </a:r>
            <a:r>
              <a:rPr lang="en-IN" sz="1600" dirty="0" err="1">
                <a:latin typeface="Arial" panose="020B0604020202020204" pitchFamily="34" charset="0"/>
                <a:cs typeface="Arial" panose="020B0604020202020204" pitchFamily="34" charset="0"/>
              </a:rPr>
              <a:t>M.Tech</a:t>
            </a:r>
            <a:r>
              <a:rPr lang="en-IN" sz="1600" dirty="0">
                <a:latin typeface="Arial" panose="020B0604020202020204" pitchFamily="34" charset="0"/>
                <a:cs typeface="Arial" panose="020B0604020202020204" pitchFamily="34" charset="0"/>
              </a:rPr>
              <a:t>/</a:t>
            </a:r>
            <a:r>
              <a:rPr lang="en-IN" sz="1600" dirty="0" err="1">
                <a:latin typeface="Arial" panose="020B0604020202020204" pitchFamily="34" charset="0"/>
                <a:cs typeface="Arial" panose="020B0604020202020204" pitchFamily="34" charset="0"/>
              </a:rPr>
              <a:t>Ph.D</a:t>
            </a:r>
            <a:r>
              <a:rPr lang="en-IN" sz="1600" dirty="0">
                <a:latin typeface="Arial" panose="020B0604020202020204" pitchFamily="34" charset="0"/>
                <a:cs typeface="Arial" panose="020B0604020202020204" pitchFamily="34" charset="0"/>
              </a:rPr>
              <a:t> etc</a:t>
            </a:r>
            <a:r>
              <a:rPr lang="en-IN" sz="1600" dirty="0" smtClean="0">
                <a:latin typeface="Arial" panose="020B0604020202020204" pitchFamily="34" charset="0"/>
                <a:cs typeface="Arial" panose="020B0604020202020204" pitchFamily="34" charset="0"/>
              </a:rPr>
              <a:t>.): B.E             </a:t>
            </a:r>
            <a:endParaRPr lang="en-IN" sz="1600"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Stream (EEE,CSE, etc</a:t>
            </a:r>
            <a:r>
              <a:rPr lang="en-IN" sz="1600" dirty="0" smtClean="0">
                <a:latin typeface="Arial" panose="020B0604020202020204" pitchFamily="34" charset="0"/>
                <a:cs typeface="Arial" panose="020B0604020202020204" pitchFamily="34" charset="0"/>
              </a:rPr>
              <a:t>.): EEE                          </a:t>
            </a:r>
            <a:endParaRPr lang="en-IN" sz="1600"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Year(I,II,III,IV</a:t>
            </a:r>
            <a:r>
              <a:rPr lang="en-IN" sz="1600" dirty="0" smtClean="0">
                <a:latin typeface="Arial" panose="020B0604020202020204" pitchFamily="34" charset="0"/>
                <a:cs typeface="Arial" panose="020B0604020202020204" pitchFamily="34" charset="0"/>
              </a:rPr>
              <a:t>): III      </a:t>
            </a:r>
            <a:endParaRPr lang="en-IN" sz="1600" dirty="0">
              <a:latin typeface="Arial" panose="020B0604020202020204" pitchFamily="34" charset="0"/>
              <a:cs typeface="Arial" panose="020B0604020202020204" pitchFamily="34" charset="0"/>
            </a:endParaRPr>
          </a:p>
          <a:p>
            <a:pPr>
              <a:lnSpc>
                <a:spcPct val="150000"/>
              </a:lnSpc>
            </a:pPr>
            <a:r>
              <a:rPr lang="en-IN" sz="1600" b="1" dirty="0">
                <a:latin typeface="Arial" panose="020B0604020202020204" pitchFamily="34" charset="0"/>
                <a:cs typeface="Arial" panose="020B0604020202020204" pitchFamily="34" charset="0"/>
              </a:rPr>
              <a:t>Team Mentor Name</a:t>
            </a: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A. </a:t>
            </a:r>
            <a:r>
              <a:rPr lang="en-IN" sz="1600" b="1" dirty="0" err="1">
                <a:latin typeface="Arial" panose="020B0604020202020204" pitchFamily="34" charset="0"/>
                <a:cs typeface="Arial" panose="020B0604020202020204" pitchFamily="34" charset="0"/>
              </a:rPr>
              <a:t>Anbumani</a:t>
            </a:r>
            <a:endParaRPr lang="en-IN" sz="1600" b="1"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Stream (EEE,CSE, etc</a:t>
            </a:r>
            <a:r>
              <a:rPr lang="en-IN" sz="1600" dirty="0" smtClean="0">
                <a:latin typeface="Arial" panose="020B0604020202020204" pitchFamily="34" charset="0"/>
                <a:cs typeface="Arial" panose="020B0604020202020204" pitchFamily="34" charset="0"/>
              </a:rPr>
              <a:t>.): CSE                           </a:t>
            </a:r>
            <a:endParaRPr lang="en-IN" sz="1600" dirty="0">
              <a:latin typeface="Arial" panose="020B0604020202020204" pitchFamily="34" charset="0"/>
              <a:cs typeface="Arial" panose="020B0604020202020204" pitchFamily="34" charset="0"/>
            </a:endParaRPr>
          </a:p>
          <a:p>
            <a:pPr marL="0" lvl="1" indent="0">
              <a:lnSpc>
                <a:spcPct val="150000"/>
              </a:lnSpc>
              <a:buNone/>
            </a:pPr>
            <a:r>
              <a:rPr lang="en-IN" sz="1600" dirty="0">
                <a:latin typeface="Arial" panose="020B0604020202020204" pitchFamily="34" charset="0"/>
                <a:cs typeface="Arial" panose="020B0604020202020204" pitchFamily="34" charset="0"/>
              </a:rPr>
              <a:t>Designation: Assistant Professor</a:t>
            </a:r>
          </a:p>
        </p:txBody>
      </p:sp>
    </p:spTree>
    <p:extLst>
      <p:ext uri="{BB962C8B-B14F-4D97-AF65-F5344CB8AC3E}">
        <p14:creationId xmlns:p14="http://schemas.microsoft.com/office/powerpoint/2010/main" val="2750513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fld id="{672B7600-67E3-4D97-B453-880E2742B982}" type="slidenum">
              <a:rPr lang="en-US" smtClean="0"/>
              <a:pPr/>
              <a:t>3</a:t>
            </a:fld>
            <a:endParaRPr lang="en-US"/>
          </a:p>
        </p:txBody>
      </p:sp>
    </p:spTree>
    <p:extLst>
      <p:ext uri="{BB962C8B-B14F-4D97-AF65-F5344CB8AC3E}">
        <p14:creationId xmlns:p14="http://schemas.microsoft.com/office/powerpoint/2010/main" val="112122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B0E9-2AB9-A3C1-6995-93A97C43512C}"/>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9F2D765-1F73-C2B8-9CA9-7894B084D84A}"/>
              </a:ext>
            </a:extLst>
          </p:cNvPr>
          <p:cNvSpPr>
            <a:spLocks noGrp="1"/>
          </p:cNvSpPr>
          <p:nvPr>
            <p:ph idx="1"/>
          </p:nvPr>
        </p:nvSpPr>
        <p:spPr>
          <a:xfrm>
            <a:off x="975360" y="1825509"/>
            <a:ext cx="10515600" cy="4351338"/>
          </a:xfrm>
        </p:spPr>
        <p:txBody>
          <a:bodyPr>
            <a:normAutofit/>
          </a:bodyPr>
          <a:lstStyle/>
          <a:p>
            <a:pPr marL="0" indent="0">
              <a:lnSpc>
                <a:spcPct val="100000"/>
              </a:lnSpc>
              <a:buNone/>
            </a:pPr>
            <a:r>
              <a:rPr lang="en-US" dirty="0"/>
              <a:t>Power transmission lines require regular inspections to ensure their structural integrity, detect faults, and prevent potential outages. Manual inspections are time-consuming, expensive, and can be dangerous for workers who have to climb towers or work in close proximity to high voltage lines. Moreover, they cannot cover large areas efficiently</a:t>
            </a:r>
            <a:endParaRPr lang="en-IN" dirty="0" smtClean="0"/>
          </a:p>
        </p:txBody>
      </p:sp>
      <p:sp>
        <p:nvSpPr>
          <p:cNvPr id="5" name="Slide Number Placeholder 4">
            <a:extLst>
              <a:ext uri="{FF2B5EF4-FFF2-40B4-BE49-F238E27FC236}">
                <a16:creationId xmlns:a16="http://schemas.microsoft.com/office/drawing/2014/main" id="{8D95DFEB-15FF-A532-F7DF-98FD27A7B6DE}"/>
              </a:ext>
            </a:extLst>
          </p:cNvPr>
          <p:cNvSpPr>
            <a:spLocks noGrp="1"/>
          </p:cNvSpPr>
          <p:nvPr>
            <p:ph type="sldNum" sz="quarter" idx="12"/>
          </p:nvPr>
        </p:nvSpPr>
        <p:spPr/>
        <p:txBody>
          <a:bodyPr/>
          <a:lstStyle/>
          <a:p>
            <a:fld id="{672B7600-67E3-4D97-B453-880E2742B982}" type="slidenum">
              <a:rPr lang="en-US" smtClean="0"/>
              <a:t>4</a:t>
            </a:fld>
            <a:endParaRPr lang="en-US"/>
          </a:p>
        </p:txBody>
      </p:sp>
    </p:spTree>
    <p:extLst>
      <p:ext uri="{BB962C8B-B14F-4D97-AF65-F5344CB8AC3E}">
        <p14:creationId xmlns:p14="http://schemas.microsoft.com/office/powerpoint/2010/main" val="370288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p:txBody>
          <a:bodyPr/>
          <a:lstStyle/>
          <a:p>
            <a:r>
              <a:rPr lang="en-US" dirty="0"/>
              <a:t>Abstract</a:t>
            </a:r>
          </a:p>
        </p:txBody>
      </p:sp>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fld id="{672B7600-67E3-4D97-B453-880E2742B982}" type="slidenum">
              <a:rPr lang="en-US" smtClean="0"/>
              <a:pPr/>
              <a:t>5</a:t>
            </a:fld>
            <a:endParaRPr lang="en-US"/>
          </a:p>
        </p:txBody>
      </p:sp>
    </p:spTree>
    <p:extLst>
      <p:ext uri="{BB962C8B-B14F-4D97-AF65-F5344CB8AC3E}">
        <p14:creationId xmlns:p14="http://schemas.microsoft.com/office/powerpoint/2010/main" val="223447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1EB5-C5AE-CC0B-035B-4085CE1FC266}"/>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574C43C-A74A-FCE7-796D-55DD8C66E12D}"/>
              </a:ext>
            </a:extLst>
          </p:cNvPr>
          <p:cNvSpPr>
            <a:spLocks noGrp="1"/>
          </p:cNvSpPr>
          <p:nvPr>
            <p:ph idx="1"/>
          </p:nvPr>
        </p:nvSpPr>
        <p:spPr>
          <a:xfrm>
            <a:off x="838200" y="1474470"/>
            <a:ext cx="10763250" cy="4702493"/>
          </a:xfrm>
        </p:spPr>
        <p:txBody>
          <a:bodyPr>
            <a:noAutofit/>
          </a:bodyPr>
          <a:lstStyle/>
          <a:p>
            <a:pPr marL="0" indent="0">
              <a:lnSpc>
                <a:spcPct val="100000"/>
              </a:lnSpc>
              <a:buNone/>
            </a:pPr>
            <a:r>
              <a:rPr lang="en-US" sz="2400" dirty="0"/>
              <a:t>Power line inspection is a crucial task in the power industry, as it ensures the safe and efficient operation of power transmission systems. However, traditional inspection methods involving human workers to physically climb the power lines pose significant safety risks and are time-consuming. To address these challenges, our company provides a solution for power line inspection using unmanned aerial vehicles (UAVs) and computer vision technology. Our system allows for quick and safe inspections, reducing the need for human workers to physically climb the power lines. By using high-resolution cameras and advanced algorithms, our UAVs can detect and identify potential faults or damages, allowing for faster repairs and reducing downtime. Our solution is not only more efficient and cost-effective than traditional inspection methods but also significantly improves safety for workers. In this abstract, we highlight the benefits of our technology for power line inspection and its potential to revolutionize the power industry.</a:t>
            </a:r>
            <a:endParaRPr lang="en-IN" sz="1800" dirty="0"/>
          </a:p>
        </p:txBody>
      </p:sp>
      <p:sp>
        <p:nvSpPr>
          <p:cNvPr id="4" name="Slide Number Placeholder 3">
            <a:extLst>
              <a:ext uri="{FF2B5EF4-FFF2-40B4-BE49-F238E27FC236}">
                <a16:creationId xmlns:a16="http://schemas.microsoft.com/office/drawing/2014/main" id="{1C9DC941-55E4-E774-E19C-3B4AF2AD358F}"/>
              </a:ext>
            </a:extLst>
          </p:cNvPr>
          <p:cNvSpPr>
            <a:spLocks noGrp="1"/>
          </p:cNvSpPr>
          <p:nvPr>
            <p:ph type="sldNum" sz="quarter" idx="12"/>
          </p:nvPr>
        </p:nvSpPr>
        <p:spPr/>
        <p:txBody>
          <a:bodyPr/>
          <a:lstStyle/>
          <a:p>
            <a:fld id="{672B7600-67E3-4D97-B453-880E2742B982}" type="slidenum">
              <a:rPr lang="en-US" smtClean="0"/>
              <a:t>6</a:t>
            </a:fld>
            <a:endParaRPr lang="en-US"/>
          </a:p>
        </p:txBody>
      </p:sp>
    </p:spTree>
    <p:extLst>
      <p:ext uri="{BB962C8B-B14F-4D97-AF65-F5344CB8AC3E}">
        <p14:creationId xmlns:p14="http://schemas.microsoft.com/office/powerpoint/2010/main" val="11837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p:txBody>
          <a:bodyPr/>
          <a:lstStyle/>
          <a:p>
            <a:r>
              <a:rPr lang="en-US" dirty="0"/>
              <a:t>Innovation Details</a:t>
            </a:r>
          </a:p>
        </p:txBody>
      </p:sp>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fld id="{672B7600-67E3-4D97-B453-880E2742B982}" type="slidenum">
              <a:rPr lang="en-US" smtClean="0"/>
              <a:pPr/>
              <a:t>7</a:t>
            </a:fld>
            <a:endParaRPr lang="en-US"/>
          </a:p>
        </p:txBody>
      </p:sp>
    </p:spTree>
    <p:extLst>
      <p:ext uri="{BB962C8B-B14F-4D97-AF65-F5344CB8AC3E}">
        <p14:creationId xmlns:p14="http://schemas.microsoft.com/office/powerpoint/2010/main" val="334550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1EB5-C5AE-CC0B-035B-4085CE1FC266}"/>
              </a:ext>
            </a:extLst>
          </p:cNvPr>
          <p:cNvSpPr>
            <a:spLocks noGrp="1"/>
          </p:cNvSpPr>
          <p:nvPr>
            <p:ph type="title"/>
          </p:nvPr>
        </p:nvSpPr>
        <p:spPr/>
        <p:txBody>
          <a:bodyPr/>
          <a:lstStyle/>
          <a:p>
            <a:r>
              <a:rPr lang="en-IN" dirty="0"/>
              <a:t>Innovation Details</a:t>
            </a:r>
          </a:p>
        </p:txBody>
      </p:sp>
      <p:sp>
        <p:nvSpPr>
          <p:cNvPr id="3" name="Content Placeholder 2">
            <a:extLst>
              <a:ext uri="{FF2B5EF4-FFF2-40B4-BE49-F238E27FC236}">
                <a16:creationId xmlns:a16="http://schemas.microsoft.com/office/drawing/2014/main" id="{1574C43C-A74A-FCE7-796D-55DD8C66E12D}"/>
              </a:ext>
            </a:extLst>
          </p:cNvPr>
          <p:cNvSpPr>
            <a:spLocks noGrp="1"/>
          </p:cNvSpPr>
          <p:nvPr>
            <p:ph idx="1"/>
          </p:nvPr>
        </p:nvSpPr>
        <p:spPr>
          <a:xfrm>
            <a:off x="1062990" y="1426932"/>
            <a:ext cx="10565130" cy="5146675"/>
          </a:xfrm>
        </p:spPr>
        <p:txBody>
          <a:bodyPr>
            <a:noAutofit/>
          </a:bodyPr>
          <a:lstStyle/>
          <a:p>
            <a:r>
              <a:rPr lang="en-US" sz="1800" dirty="0"/>
              <a:t>Power line inspection using unmanned aerial vehicles (UAVs) and computer vision technology is an innovative solution for the power industry that offers a number of benefits over traditional inspection methods.</a:t>
            </a:r>
          </a:p>
          <a:p>
            <a:r>
              <a:rPr lang="en-US" sz="1800" dirty="0"/>
              <a:t>The use of UAVs equipped with high-resolution cameras and advanced algorithms enables quick and safe inspections of power lines, reducing the need for human workers to physically climb the power lines. This significantly improves safety for workers and reduces the risk of accidents and injuries.</a:t>
            </a:r>
          </a:p>
          <a:p>
            <a:r>
              <a:rPr lang="en-US" sz="1800" dirty="0"/>
              <a:t>The use of computer vision technology allows for the detection and identification of potential faults or damage in power lines, enabling faster repairs and reducing downtime. This results in increased efficiency and reduced costs associated with power line maintenance and repair.</a:t>
            </a:r>
          </a:p>
          <a:p>
            <a:r>
              <a:rPr lang="en-US" sz="1800" dirty="0"/>
              <a:t>Furthermore, the implementation of UAVs for power line inspection is environmentally friendly, as it reduces the need for fossil fuel-powered vehicles and machinery. This contributes to the overall sustainability and energy efficiency of the power industry.</a:t>
            </a:r>
          </a:p>
          <a:p>
            <a:r>
              <a:rPr lang="en-US" sz="1800" dirty="0"/>
              <a:t>Overall, power line inspection using UAVs and computer vision technology is an innovative and promising solution that offers numerous benefits for the power industry, including increased safety, efficiency, and sustainability</a:t>
            </a:r>
            <a:r>
              <a:rPr lang="en-US" sz="1800" dirty="0" smtClean="0"/>
              <a:t>.</a:t>
            </a:r>
            <a:endParaRPr lang="en-US" sz="1800" dirty="0"/>
          </a:p>
        </p:txBody>
      </p:sp>
      <p:sp>
        <p:nvSpPr>
          <p:cNvPr id="4" name="Slide Number Placeholder 3">
            <a:extLst>
              <a:ext uri="{FF2B5EF4-FFF2-40B4-BE49-F238E27FC236}">
                <a16:creationId xmlns:a16="http://schemas.microsoft.com/office/drawing/2014/main" id="{1C9DC941-55E4-E774-E19C-3B4AF2AD358F}"/>
              </a:ext>
            </a:extLst>
          </p:cNvPr>
          <p:cNvSpPr>
            <a:spLocks noGrp="1"/>
          </p:cNvSpPr>
          <p:nvPr>
            <p:ph type="sldNum" sz="quarter" idx="12"/>
          </p:nvPr>
        </p:nvSpPr>
        <p:spPr/>
        <p:txBody>
          <a:bodyPr/>
          <a:lstStyle/>
          <a:p>
            <a:fld id="{672B7600-67E3-4D97-B453-880E2742B982}" type="slidenum">
              <a:rPr lang="en-US" smtClean="0"/>
              <a:t>8</a:t>
            </a:fld>
            <a:endParaRPr lang="en-US"/>
          </a:p>
        </p:txBody>
      </p:sp>
    </p:spTree>
    <p:extLst>
      <p:ext uri="{BB962C8B-B14F-4D97-AF65-F5344CB8AC3E}">
        <p14:creationId xmlns:p14="http://schemas.microsoft.com/office/powerpoint/2010/main" val="34487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7C81-5FDF-D844-022F-4EAF1EE025DB}"/>
              </a:ext>
            </a:extLst>
          </p:cNvPr>
          <p:cNvSpPr>
            <a:spLocks noGrp="1"/>
          </p:cNvSpPr>
          <p:nvPr>
            <p:ph type="title"/>
          </p:nvPr>
        </p:nvSpPr>
        <p:spPr/>
        <p:txBody>
          <a:bodyPr/>
          <a:lstStyle/>
          <a:p>
            <a:r>
              <a:rPr lang="en-IN" dirty="0"/>
              <a:t>Innovation Details – Feasibility </a:t>
            </a:r>
          </a:p>
        </p:txBody>
      </p:sp>
      <p:sp>
        <p:nvSpPr>
          <p:cNvPr id="3" name="Content Placeholder 2">
            <a:extLst>
              <a:ext uri="{FF2B5EF4-FFF2-40B4-BE49-F238E27FC236}">
                <a16:creationId xmlns:a16="http://schemas.microsoft.com/office/drawing/2014/main" id="{D77A5645-F5D6-8DBA-D730-077551C9E0B5}"/>
              </a:ext>
            </a:extLst>
          </p:cNvPr>
          <p:cNvSpPr>
            <a:spLocks noGrp="1"/>
          </p:cNvSpPr>
          <p:nvPr>
            <p:ph idx="1"/>
          </p:nvPr>
        </p:nvSpPr>
        <p:spPr>
          <a:xfrm>
            <a:off x="838200" y="1656883"/>
            <a:ext cx="11136630" cy="5166114"/>
          </a:xfrm>
        </p:spPr>
        <p:txBody>
          <a:bodyPr>
            <a:normAutofit lnSpcReduction="10000"/>
          </a:bodyPr>
          <a:lstStyle/>
          <a:p>
            <a:r>
              <a:rPr lang="en-US" sz="1900" dirty="0"/>
              <a:t>The use of UAVs for power line inspection offers a number of benefits over traditional inspection methods, including increased speed, accuracy, and safety. The high-resolution cameras and advanced algorithms used in the technology allow for the detection and identification of potential faults or damage in power lines, enabling faster repairs and reducing downtime. Additionally, the use of UAVs significantly reduces the need for human workers to physically climb the power lines, which significantly improves safety for workers and reduces the risk of accidents and injuries.</a:t>
            </a:r>
          </a:p>
          <a:p>
            <a:r>
              <a:rPr lang="en-US" sz="1900" dirty="0"/>
              <a:t>The practicality of this technology is further supported by its environmental benefits. The use of UAVs for power line inspection reduces the need for fossil fuel-powered vehicles and machinery, contributing to the overall sustainability and energy efficiency of the power industry.</a:t>
            </a:r>
          </a:p>
          <a:p>
            <a:r>
              <a:rPr lang="en-US" sz="1900" dirty="0"/>
              <a:t>However, the implementation of UAVs for power line inspection may initially involve some challenges and costs associated with acquiring and operating the technology. Nonetheless, the benefits of the technology, including increased efficiency and cost savings, make it a highly attractive investment in the long run.</a:t>
            </a:r>
          </a:p>
          <a:p>
            <a:r>
              <a:rPr lang="en-US" sz="1900" dirty="0"/>
              <a:t>Overall, the feasibility and practicality of power line inspection using UAVs and computer vision technology have been well-established, with the technology offering numerous benefits for the power industry, including increased safety, efficiency, and sustainability.</a:t>
            </a:r>
          </a:p>
          <a:p>
            <a:pPr>
              <a:lnSpc>
                <a:spcPct val="100000"/>
              </a:lnSpc>
            </a:pPr>
            <a:endParaRPr lang="en-IN" sz="2000" dirty="0"/>
          </a:p>
        </p:txBody>
      </p:sp>
      <p:sp>
        <p:nvSpPr>
          <p:cNvPr id="4" name="Slide Number Placeholder 3">
            <a:extLst>
              <a:ext uri="{FF2B5EF4-FFF2-40B4-BE49-F238E27FC236}">
                <a16:creationId xmlns:a16="http://schemas.microsoft.com/office/drawing/2014/main" id="{01DF37FC-B6E1-B193-F353-ECEE5971D931}"/>
              </a:ext>
            </a:extLst>
          </p:cNvPr>
          <p:cNvSpPr>
            <a:spLocks noGrp="1"/>
          </p:cNvSpPr>
          <p:nvPr>
            <p:ph type="sldNum" sz="quarter" idx="12"/>
          </p:nvPr>
        </p:nvSpPr>
        <p:spPr/>
        <p:txBody>
          <a:bodyPr/>
          <a:lstStyle/>
          <a:p>
            <a:fld id="{672B7600-67E3-4D97-B453-880E2742B982}" type="slidenum">
              <a:rPr lang="en-US" smtClean="0"/>
              <a:t>9</a:t>
            </a:fld>
            <a:endParaRPr lang="en-US"/>
          </a:p>
        </p:txBody>
      </p:sp>
    </p:spTree>
    <p:extLst>
      <p:ext uri="{BB962C8B-B14F-4D97-AF65-F5344CB8AC3E}">
        <p14:creationId xmlns:p14="http://schemas.microsoft.com/office/powerpoint/2010/main" val="3396310288"/>
      </p:ext>
    </p:extLst>
  </p:cSld>
  <p:clrMapOvr>
    <a:masterClrMapping/>
  </p:clrMapOvr>
</p:sld>
</file>

<file path=ppt/theme/theme1.xml><?xml version="1.0" encoding="utf-8"?>
<a:theme xmlns:a="http://schemas.openxmlformats.org/drawingml/2006/main" name="PresentationGO">
  <a:themeElements>
    <a:clrScheme name="abstract">
      <a:dk1>
        <a:srgbClr val="000000"/>
      </a:dk1>
      <a:lt1>
        <a:srgbClr val="FFFFFF"/>
      </a:lt1>
      <a:dk2>
        <a:srgbClr val="44546A"/>
      </a:dk2>
      <a:lt2>
        <a:srgbClr val="E7E6E6"/>
      </a:lt2>
      <a:accent1>
        <a:srgbClr val="134A61"/>
      </a:accent1>
      <a:accent2>
        <a:srgbClr val="DFDDC4"/>
      </a:accent2>
      <a:accent3>
        <a:srgbClr val="EDE6D5"/>
      </a:accent3>
      <a:accent4>
        <a:srgbClr val="144159"/>
      </a:accent4>
      <a:accent5>
        <a:srgbClr val="6E8387"/>
      </a:accent5>
      <a:accent6>
        <a:srgbClr val="F5F3ED"/>
      </a:accent6>
      <a:hlink>
        <a:srgbClr val="C4B897"/>
      </a:hlink>
      <a:folHlink>
        <a:srgbClr val="002E4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64_T_PGO_France-16x9.pptx" id="{CDD5FF81-3AED-4AD9-A8F3-A242D9C06118}" vid="{AEED8B29-2BAF-485D-A112-28ED19039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a36e34d-a779-4c83-91f4-9906de563b7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60E5392906DF4E960828C69C329C3E" ma:contentTypeVersion="14" ma:contentTypeDescription="Create a new document." ma:contentTypeScope="" ma:versionID="1f0f255f843a407fd2407f28547046dd">
  <xsd:schema xmlns:xsd="http://www.w3.org/2001/XMLSchema" xmlns:xs="http://www.w3.org/2001/XMLSchema" xmlns:p="http://schemas.microsoft.com/office/2006/metadata/properties" xmlns:ns2="6a36e34d-a779-4c83-91f4-9906de563b75" xmlns:ns3="b49367d1-8c54-42c1-87de-55954b4f94aa" targetNamespace="http://schemas.microsoft.com/office/2006/metadata/properties" ma:root="true" ma:fieldsID="1e64fe611fc94ef605e3cb19cb0564fe" ns2:_="" ns3:_="">
    <xsd:import namespace="6a36e34d-a779-4c83-91f4-9906de563b75"/>
    <xsd:import namespace="b49367d1-8c54-42c1-87de-55954b4f94a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6e34d-a779-4c83-91f4-9906de563b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d7fa16a-1f0f-4a58-b2e6-0e1bbf6cfc4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9367d1-8c54-42c1-87de-55954b4f94a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3B6996-71B2-48E3-914A-C70FDEABB201}">
  <ds:schemaRef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http://purl.org/dc/elements/1.1/"/>
    <ds:schemaRef ds:uri="http://purl.org/dc/terms/"/>
    <ds:schemaRef ds:uri="b49367d1-8c54-42c1-87de-55954b4f94aa"/>
    <ds:schemaRef ds:uri="6a36e34d-a779-4c83-91f4-9906de563b75"/>
    <ds:schemaRef ds:uri="http://schemas.microsoft.com/office/2006/metadata/properties"/>
  </ds:schemaRefs>
</ds:datastoreItem>
</file>

<file path=customXml/itemProps2.xml><?xml version="1.0" encoding="utf-8"?>
<ds:datastoreItem xmlns:ds="http://schemas.openxmlformats.org/officeDocument/2006/customXml" ds:itemID="{097FE9B2-E6D1-4B27-B866-862303291E65}">
  <ds:schemaRefs>
    <ds:schemaRef ds:uri="6a36e34d-a779-4c83-91f4-9906de563b75"/>
    <ds:schemaRef ds:uri="b49367d1-8c54-42c1-87de-55954b4f94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036D7-948D-4AAB-A94F-633D677EB0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0264_T_PGO_France-16x9</Template>
  <TotalTime>6140</TotalTime>
  <Words>1564</Words>
  <Application>Microsoft Office PowerPoint</Application>
  <PresentationFormat>Widescreen</PresentationFormat>
  <Paragraphs>94</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Open Sans</vt:lpstr>
      <vt:lpstr>PresentationGO</vt:lpstr>
      <vt:lpstr>Power line inspection using unmanned aerial vehicles (UAVs) and computer vision</vt:lpstr>
      <vt:lpstr>Team Details</vt:lpstr>
      <vt:lpstr>Problem Statement</vt:lpstr>
      <vt:lpstr>Problem Statement</vt:lpstr>
      <vt:lpstr>Abstract</vt:lpstr>
      <vt:lpstr>Abstract</vt:lpstr>
      <vt:lpstr>Innovation Details</vt:lpstr>
      <vt:lpstr>Innovation Details</vt:lpstr>
      <vt:lpstr>Innovation Details – Feasibility </vt:lpstr>
      <vt:lpstr>Innovation Details - Process Flow Chart</vt:lpstr>
      <vt:lpstr>Innovation Details - Process Flow Chart</vt:lpstr>
      <vt:lpstr>Innovation Details – Technology Stack</vt:lpstr>
      <vt:lpstr>Innovation Details – Unique Selling Points</vt:lpstr>
      <vt:lpstr>Economic Impact</vt:lpstr>
      <vt:lpstr>Economic Impact</vt:lpstr>
      <vt:lpstr>Contact Details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Dheeban S S</dc:creator>
  <dc:description>© Copyright PresentationGo.com</dc:description>
  <cp:lastModifiedBy>Aravind raj</cp:lastModifiedBy>
  <cp:revision>12</cp:revision>
  <dcterms:created xsi:type="dcterms:W3CDTF">2023-02-04T08:31:15Z</dcterms:created>
  <dcterms:modified xsi:type="dcterms:W3CDTF">2023-03-26T17:50:43Z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0x0101005F60E5392906DF4E960828C69C329C3E</vt:lpwstr>
  </property>
  <property fmtid="{D5CDD505-2E9C-101B-9397-08002B2CF9AE}" pid="3" name="MediaServiceImageTags">
    <vt:lpwstr/>
  </property>
</Properties>
</file>